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37"/>
  </p:notes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576" r:id="rId19"/>
    <p:sldId id="577" r:id="rId20"/>
    <p:sldId id="578" r:id="rId21"/>
    <p:sldId id="579" r:id="rId22"/>
    <p:sldId id="580" r:id="rId23"/>
    <p:sldId id="581" r:id="rId24"/>
    <p:sldId id="596" r:id="rId25"/>
    <p:sldId id="595" r:id="rId26"/>
    <p:sldId id="587" r:id="rId27"/>
    <p:sldId id="583" r:id="rId28"/>
    <p:sldId id="584" r:id="rId29"/>
    <p:sldId id="585" r:id="rId30"/>
    <p:sldId id="590" r:id="rId31"/>
    <p:sldId id="588" r:id="rId32"/>
    <p:sldId id="591" r:id="rId33"/>
    <p:sldId id="592" r:id="rId34"/>
    <p:sldId id="594" r:id="rId35"/>
    <p:sldId id="5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A54"/>
    <a:srgbClr val="08EDD1"/>
    <a:srgbClr val="FF4D00"/>
    <a:srgbClr val="B2AFC4"/>
    <a:srgbClr val="1ECAD3"/>
    <a:srgbClr val="2B658F"/>
    <a:srgbClr val="8CB7C9"/>
    <a:srgbClr val="E2E71F"/>
    <a:srgbClr val="40B4E5"/>
    <a:srgbClr val="0A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8" autoAdjust="0"/>
    <p:restoredTop sz="82296" autoAdjust="0"/>
  </p:normalViewPr>
  <p:slideViewPr>
    <p:cSldViewPr snapToGrid="0">
      <p:cViewPr varScale="1">
        <p:scale>
          <a:sx n="134" d="100"/>
          <a:sy n="134" d="100"/>
        </p:scale>
        <p:origin x="83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anie Culver" userId="9c464af20542439d" providerId="LiveId" clId="{2E8CDB0E-E73C-48E0-88A8-CFF6F0C543C6}"/>
    <pc:docChg chg="modSld">
      <pc:chgData name="Melanie Culver" userId="9c464af20542439d" providerId="LiveId" clId="{2E8CDB0E-E73C-48E0-88A8-CFF6F0C543C6}" dt="2020-10-15T09:30:42.351" v="5" actId="6549"/>
      <pc:docMkLst>
        <pc:docMk/>
      </pc:docMkLst>
      <pc:sldChg chg="modNotesTx">
        <pc:chgData name="Melanie Culver" userId="9c464af20542439d" providerId="LiveId" clId="{2E8CDB0E-E73C-48E0-88A8-CFF6F0C543C6}" dt="2020-10-15T09:30:06.978" v="0" actId="6549"/>
        <pc:sldMkLst>
          <pc:docMk/>
          <pc:sldMk cId="3080557386" sldId="256"/>
        </pc:sldMkLst>
      </pc:sldChg>
      <pc:sldChg chg="modNotesTx">
        <pc:chgData name="Melanie Culver" userId="9c464af20542439d" providerId="LiveId" clId="{2E8CDB0E-E73C-48E0-88A8-CFF6F0C543C6}" dt="2020-10-15T09:30:14.486" v="1" actId="6549"/>
        <pc:sldMkLst>
          <pc:docMk/>
          <pc:sldMk cId="684279463" sldId="266"/>
        </pc:sldMkLst>
      </pc:sldChg>
      <pc:sldChg chg="modNotesTx">
        <pc:chgData name="Melanie Culver" userId="9c464af20542439d" providerId="LiveId" clId="{2E8CDB0E-E73C-48E0-88A8-CFF6F0C543C6}" dt="2020-10-15T09:30:25.183" v="2" actId="6549"/>
        <pc:sldMkLst>
          <pc:docMk/>
          <pc:sldMk cId="1898301542" sldId="268"/>
        </pc:sldMkLst>
      </pc:sldChg>
      <pc:sldChg chg="modNotesTx">
        <pc:chgData name="Melanie Culver" userId="9c464af20542439d" providerId="LiveId" clId="{2E8CDB0E-E73C-48E0-88A8-CFF6F0C543C6}" dt="2020-10-15T09:30:29.027" v="3" actId="6549"/>
        <pc:sldMkLst>
          <pc:docMk/>
          <pc:sldMk cId="3125069204" sldId="270"/>
        </pc:sldMkLst>
      </pc:sldChg>
      <pc:sldChg chg="modNotesTx">
        <pc:chgData name="Melanie Culver" userId="9c464af20542439d" providerId="LiveId" clId="{2E8CDB0E-E73C-48E0-88A8-CFF6F0C543C6}" dt="2020-10-15T09:30:31.400" v="4" actId="6549"/>
        <pc:sldMkLst>
          <pc:docMk/>
          <pc:sldMk cId="3600238331" sldId="271"/>
        </pc:sldMkLst>
      </pc:sldChg>
      <pc:sldChg chg="modNotesTx">
        <pc:chgData name="Melanie Culver" userId="9c464af20542439d" providerId="LiveId" clId="{2E8CDB0E-E73C-48E0-88A8-CFF6F0C543C6}" dt="2020-10-15T09:30:42.351" v="5" actId="6549"/>
        <pc:sldMkLst>
          <pc:docMk/>
          <pc:sldMk cId="3297153477" sldId="5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E5D89-FD92-483D-9B19-A5217C8076C1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85943F7-E3A3-41FB-B33B-574A19BE4A82}">
      <dgm:prSet phldrT="[Text]"/>
      <dgm:spPr>
        <a:solidFill>
          <a:srgbClr val="FFC000">
            <a:alpha val="49804"/>
          </a:srgbClr>
        </a:solidFill>
      </dgm:spPr>
      <dgm:t>
        <a:bodyPr/>
        <a:lstStyle/>
        <a:p>
          <a:r>
            <a:rPr lang="en-GB"/>
            <a:t>OneDrive</a:t>
          </a:r>
        </a:p>
      </dgm:t>
    </dgm:pt>
    <dgm:pt modelId="{8769984C-13F0-49F3-A8B2-009B07A91C44}" type="parTrans" cxnId="{E07B1674-37CA-4246-B179-E493CC3D5213}">
      <dgm:prSet/>
      <dgm:spPr/>
      <dgm:t>
        <a:bodyPr/>
        <a:lstStyle/>
        <a:p>
          <a:endParaRPr lang="en-GB"/>
        </a:p>
      </dgm:t>
    </dgm:pt>
    <dgm:pt modelId="{99C023B3-B590-4A21-8998-B23DBA2F18E2}" type="sibTrans" cxnId="{E07B1674-37CA-4246-B179-E493CC3D5213}">
      <dgm:prSet/>
      <dgm:spPr/>
      <dgm:t>
        <a:bodyPr/>
        <a:lstStyle/>
        <a:p>
          <a:endParaRPr lang="en-GB"/>
        </a:p>
      </dgm:t>
    </dgm:pt>
    <dgm:pt modelId="{87884D6B-5CD5-47FD-A8E9-1D60742E770F}">
      <dgm:prSet phldrT="[Text]"/>
      <dgm:spPr>
        <a:solidFill>
          <a:srgbClr val="FFC000">
            <a:alpha val="49804"/>
          </a:srgbClr>
        </a:solidFill>
      </dgm:spPr>
      <dgm:t>
        <a:bodyPr/>
        <a:lstStyle/>
        <a:p>
          <a:r>
            <a:rPr lang="en-GB" dirty="0"/>
            <a:t>Teams</a:t>
          </a:r>
        </a:p>
      </dgm:t>
    </dgm:pt>
    <dgm:pt modelId="{1F03DB2C-7D14-4880-B11F-F89780CCA7DC}" type="parTrans" cxnId="{21B1058D-A08E-4CC6-9BCB-115F36B76A18}">
      <dgm:prSet/>
      <dgm:spPr/>
      <dgm:t>
        <a:bodyPr/>
        <a:lstStyle/>
        <a:p>
          <a:endParaRPr lang="en-GB"/>
        </a:p>
      </dgm:t>
    </dgm:pt>
    <dgm:pt modelId="{8E3BB75F-86B4-49CB-8AC7-83795F1FB218}" type="sibTrans" cxnId="{21B1058D-A08E-4CC6-9BCB-115F36B76A18}">
      <dgm:prSet/>
      <dgm:spPr/>
      <dgm:t>
        <a:bodyPr/>
        <a:lstStyle/>
        <a:p>
          <a:endParaRPr lang="en-GB"/>
        </a:p>
      </dgm:t>
    </dgm:pt>
    <dgm:pt modelId="{7F9AD3E0-0271-46F7-801D-A378D1939605}">
      <dgm:prSet phldrT="[Text]"/>
      <dgm:spPr>
        <a:solidFill>
          <a:srgbClr val="FFC000">
            <a:alpha val="49804"/>
          </a:srgbClr>
        </a:solidFill>
      </dgm:spPr>
      <dgm:t>
        <a:bodyPr/>
        <a:lstStyle/>
        <a:p>
          <a:r>
            <a:rPr lang="en-GB" dirty="0"/>
            <a:t>SharePoint</a:t>
          </a:r>
        </a:p>
      </dgm:t>
    </dgm:pt>
    <dgm:pt modelId="{15D919DC-F377-44A6-9860-164555B2F531}" type="parTrans" cxnId="{C920C3D5-3E8A-4C08-A018-123153953CB9}">
      <dgm:prSet/>
      <dgm:spPr/>
      <dgm:t>
        <a:bodyPr/>
        <a:lstStyle/>
        <a:p>
          <a:endParaRPr lang="en-GB"/>
        </a:p>
      </dgm:t>
    </dgm:pt>
    <dgm:pt modelId="{9539A2F3-0CD1-42C8-AAB6-EDE5305CEE45}" type="sibTrans" cxnId="{C920C3D5-3E8A-4C08-A018-123153953CB9}">
      <dgm:prSet/>
      <dgm:spPr/>
      <dgm:t>
        <a:bodyPr/>
        <a:lstStyle/>
        <a:p>
          <a:endParaRPr lang="en-GB"/>
        </a:p>
      </dgm:t>
    </dgm:pt>
    <dgm:pt modelId="{EFB92622-7163-4028-8F9F-99916A5B7BEA}" type="pres">
      <dgm:prSet presAssocID="{862E5D89-FD92-483D-9B19-A5217C8076C1}" presName="Name0" presStyleCnt="0">
        <dgm:presLayoutVars>
          <dgm:dir/>
          <dgm:resizeHandles val="exact"/>
        </dgm:presLayoutVars>
      </dgm:prSet>
      <dgm:spPr/>
    </dgm:pt>
    <dgm:pt modelId="{4F5856DA-8BE1-4A72-A8D4-C46C08401E2D}" type="pres">
      <dgm:prSet presAssocID="{D85943F7-E3A3-41FB-B33B-574A19BE4A82}" presName="Name5" presStyleLbl="vennNode1" presStyleIdx="0" presStyleCnt="3">
        <dgm:presLayoutVars>
          <dgm:bulletEnabled val="1"/>
        </dgm:presLayoutVars>
      </dgm:prSet>
      <dgm:spPr/>
    </dgm:pt>
    <dgm:pt modelId="{9848FCC3-347A-413F-A43F-EB2F1E8E16F8}" type="pres">
      <dgm:prSet presAssocID="{99C023B3-B590-4A21-8998-B23DBA2F18E2}" presName="space" presStyleCnt="0"/>
      <dgm:spPr/>
    </dgm:pt>
    <dgm:pt modelId="{87553D97-6911-4666-8996-61AF95545FA3}" type="pres">
      <dgm:prSet presAssocID="{87884D6B-5CD5-47FD-A8E9-1D60742E770F}" presName="Name5" presStyleLbl="vennNode1" presStyleIdx="1" presStyleCnt="3">
        <dgm:presLayoutVars>
          <dgm:bulletEnabled val="1"/>
        </dgm:presLayoutVars>
      </dgm:prSet>
      <dgm:spPr/>
    </dgm:pt>
    <dgm:pt modelId="{A72381A6-2CC8-421B-90AA-01F728972E49}" type="pres">
      <dgm:prSet presAssocID="{8E3BB75F-86B4-49CB-8AC7-83795F1FB218}" presName="space" presStyleCnt="0"/>
      <dgm:spPr/>
    </dgm:pt>
    <dgm:pt modelId="{3F5946CA-9086-4A09-A99A-6550D7BE5861}" type="pres">
      <dgm:prSet presAssocID="{7F9AD3E0-0271-46F7-801D-A378D1939605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500CD326-0474-4A6B-B50C-169E21B62C1C}" type="presOf" srcId="{7F9AD3E0-0271-46F7-801D-A378D1939605}" destId="{3F5946CA-9086-4A09-A99A-6550D7BE5861}" srcOrd="0" destOrd="0" presId="urn:microsoft.com/office/officeart/2005/8/layout/venn3"/>
    <dgm:cxn modelId="{EAA56E3F-1A1A-47F3-AADA-5A449F5EEB15}" type="presOf" srcId="{87884D6B-5CD5-47FD-A8E9-1D60742E770F}" destId="{87553D97-6911-4666-8996-61AF95545FA3}" srcOrd="0" destOrd="0" presId="urn:microsoft.com/office/officeart/2005/8/layout/venn3"/>
    <dgm:cxn modelId="{5DF8A553-667C-41B6-ACB6-7DDAC5712C86}" type="presOf" srcId="{D85943F7-E3A3-41FB-B33B-574A19BE4A82}" destId="{4F5856DA-8BE1-4A72-A8D4-C46C08401E2D}" srcOrd="0" destOrd="0" presId="urn:microsoft.com/office/officeart/2005/8/layout/venn3"/>
    <dgm:cxn modelId="{E07B1674-37CA-4246-B179-E493CC3D5213}" srcId="{862E5D89-FD92-483D-9B19-A5217C8076C1}" destId="{D85943F7-E3A3-41FB-B33B-574A19BE4A82}" srcOrd="0" destOrd="0" parTransId="{8769984C-13F0-49F3-A8B2-009B07A91C44}" sibTransId="{99C023B3-B590-4A21-8998-B23DBA2F18E2}"/>
    <dgm:cxn modelId="{63A6E477-ED8B-497A-81E5-9BDC6D2776D0}" type="presOf" srcId="{862E5D89-FD92-483D-9B19-A5217C8076C1}" destId="{EFB92622-7163-4028-8F9F-99916A5B7BEA}" srcOrd="0" destOrd="0" presId="urn:microsoft.com/office/officeart/2005/8/layout/venn3"/>
    <dgm:cxn modelId="{21B1058D-A08E-4CC6-9BCB-115F36B76A18}" srcId="{862E5D89-FD92-483D-9B19-A5217C8076C1}" destId="{87884D6B-5CD5-47FD-A8E9-1D60742E770F}" srcOrd="1" destOrd="0" parTransId="{1F03DB2C-7D14-4880-B11F-F89780CCA7DC}" sibTransId="{8E3BB75F-86B4-49CB-8AC7-83795F1FB218}"/>
    <dgm:cxn modelId="{C920C3D5-3E8A-4C08-A018-123153953CB9}" srcId="{862E5D89-FD92-483D-9B19-A5217C8076C1}" destId="{7F9AD3E0-0271-46F7-801D-A378D1939605}" srcOrd="2" destOrd="0" parTransId="{15D919DC-F377-44A6-9860-164555B2F531}" sibTransId="{9539A2F3-0CD1-42C8-AAB6-EDE5305CEE45}"/>
    <dgm:cxn modelId="{FF263593-8294-4013-AB3B-A0FE70E72470}" type="presParOf" srcId="{EFB92622-7163-4028-8F9F-99916A5B7BEA}" destId="{4F5856DA-8BE1-4A72-A8D4-C46C08401E2D}" srcOrd="0" destOrd="0" presId="urn:microsoft.com/office/officeart/2005/8/layout/venn3"/>
    <dgm:cxn modelId="{2BF57339-3F88-4EEC-8731-580A940BADC0}" type="presParOf" srcId="{EFB92622-7163-4028-8F9F-99916A5B7BEA}" destId="{9848FCC3-347A-413F-A43F-EB2F1E8E16F8}" srcOrd="1" destOrd="0" presId="urn:microsoft.com/office/officeart/2005/8/layout/venn3"/>
    <dgm:cxn modelId="{DDB46DA1-4A27-44F3-B348-3CC2889D36CF}" type="presParOf" srcId="{EFB92622-7163-4028-8F9F-99916A5B7BEA}" destId="{87553D97-6911-4666-8996-61AF95545FA3}" srcOrd="2" destOrd="0" presId="urn:microsoft.com/office/officeart/2005/8/layout/venn3"/>
    <dgm:cxn modelId="{97EB0B16-1981-4A67-875A-F65C1FAC93A5}" type="presParOf" srcId="{EFB92622-7163-4028-8F9F-99916A5B7BEA}" destId="{A72381A6-2CC8-421B-90AA-01F728972E49}" srcOrd="3" destOrd="0" presId="urn:microsoft.com/office/officeart/2005/8/layout/venn3"/>
    <dgm:cxn modelId="{C7DDBCC0-4774-4B20-ACE4-59B290927E22}" type="presParOf" srcId="{EFB92622-7163-4028-8F9F-99916A5B7BEA}" destId="{3F5946CA-9086-4A09-A99A-6550D7BE5861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42B7B-A93A-4114-8983-EF7CA72FF25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E8B1C5F-1FE8-454A-B9D6-2CA24100440F}">
      <dgm:prSet phldrT="[Text]"/>
      <dgm:spPr/>
      <dgm:t>
        <a:bodyPr/>
        <a:lstStyle/>
        <a:p>
          <a:r>
            <a:rPr lang="en-GB"/>
            <a:t>Metadata</a:t>
          </a:r>
          <a:endParaRPr lang="en-GB" dirty="0"/>
        </a:p>
      </dgm:t>
    </dgm:pt>
    <dgm:pt modelId="{A8758FA8-6A6D-4020-91D6-B56FB3698E20}" type="parTrans" cxnId="{C4508F71-DAA4-4EBE-9962-8E464D11FB06}">
      <dgm:prSet/>
      <dgm:spPr/>
      <dgm:t>
        <a:bodyPr/>
        <a:lstStyle/>
        <a:p>
          <a:endParaRPr lang="en-GB"/>
        </a:p>
      </dgm:t>
    </dgm:pt>
    <dgm:pt modelId="{B67EA58D-7BC9-4F7D-8EEA-487B5D61676E}" type="sibTrans" cxnId="{C4508F71-DAA4-4EBE-9962-8E464D11FB06}">
      <dgm:prSet/>
      <dgm:spPr/>
      <dgm:t>
        <a:bodyPr/>
        <a:lstStyle/>
        <a:p>
          <a:endParaRPr lang="en-GB"/>
        </a:p>
      </dgm:t>
    </dgm:pt>
    <dgm:pt modelId="{858E8813-0803-412D-9AD3-E6B61DB441AB}">
      <dgm:prSet phldrT="[Text]"/>
      <dgm:spPr/>
      <dgm:t>
        <a:bodyPr/>
        <a:lstStyle/>
        <a:p>
          <a:r>
            <a:rPr lang="en-GB"/>
            <a:t>Folders</a:t>
          </a:r>
          <a:endParaRPr lang="en-GB" dirty="0"/>
        </a:p>
      </dgm:t>
    </dgm:pt>
    <dgm:pt modelId="{3FBCC821-8D02-4CC4-8D5E-D2B6764C6A73}" type="parTrans" cxnId="{F6D9BD87-F6A9-4276-B183-8C3D3D48BFB4}">
      <dgm:prSet/>
      <dgm:spPr/>
      <dgm:t>
        <a:bodyPr/>
        <a:lstStyle/>
        <a:p>
          <a:endParaRPr lang="en-GB"/>
        </a:p>
      </dgm:t>
    </dgm:pt>
    <dgm:pt modelId="{0F4504F3-3227-414B-9609-4B3D0D552144}" type="sibTrans" cxnId="{F6D9BD87-F6A9-4276-B183-8C3D3D48BFB4}">
      <dgm:prSet/>
      <dgm:spPr/>
      <dgm:t>
        <a:bodyPr/>
        <a:lstStyle/>
        <a:p>
          <a:endParaRPr lang="en-GB"/>
        </a:p>
      </dgm:t>
    </dgm:pt>
    <dgm:pt modelId="{6F0307A3-C9BB-4961-865D-9DEC3555FCBA}">
      <dgm:prSet phldrT="[Text]"/>
      <dgm:spPr/>
      <dgm:t>
        <a:bodyPr/>
        <a:lstStyle/>
        <a:p>
          <a:r>
            <a:rPr lang="en-GB"/>
            <a:t>Permissions</a:t>
          </a:r>
          <a:endParaRPr lang="en-GB" dirty="0"/>
        </a:p>
      </dgm:t>
    </dgm:pt>
    <dgm:pt modelId="{A206FBEB-34AE-4A28-B51A-FC69CBC584E9}" type="parTrans" cxnId="{461F320A-C697-4780-ADCE-B151981F0A33}">
      <dgm:prSet/>
      <dgm:spPr/>
      <dgm:t>
        <a:bodyPr/>
        <a:lstStyle/>
        <a:p>
          <a:endParaRPr lang="en-GB"/>
        </a:p>
      </dgm:t>
    </dgm:pt>
    <dgm:pt modelId="{ED13F485-AE23-42D3-8314-26EBC3EC5B19}" type="sibTrans" cxnId="{461F320A-C697-4780-ADCE-B151981F0A33}">
      <dgm:prSet/>
      <dgm:spPr/>
      <dgm:t>
        <a:bodyPr/>
        <a:lstStyle/>
        <a:p>
          <a:endParaRPr lang="en-GB"/>
        </a:p>
      </dgm:t>
    </dgm:pt>
    <dgm:pt modelId="{B984DB22-3554-429A-91D9-47850604F683}">
      <dgm:prSet phldrT="[Text]"/>
      <dgm:spPr/>
      <dgm:t>
        <a:bodyPr/>
        <a:lstStyle/>
        <a:p>
          <a:r>
            <a:rPr lang="en-GB" dirty="0"/>
            <a:t>Hub Sites</a:t>
          </a:r>
        </a:p>
      </dgm:t>
    </dgm:pt>
    <dgm:pt modelId="{4936DE62-7FDF-4298-81AE-6044814753B8}" type="parTrans" cxnId="{34D1720F-354B-4AC6-BE0F-8F62DA233BEB}">
      <dgm:prSet/>
      <dgm:spPr/>
      <dgm:t>
        <a:bodyPr/>
        <a:lstStyle/>
        <a:p>
          <a:endParaRPr lang="en-GB"/>
        </a:p>
      </dgm:t>
    </dgm:pt>
    <dgm:pt modelId="{7A320A8C-A6F1-43B0-8842-7639D8597E46}" type="sibTrans" cxnId="{34D1720F-354B-4AC6-BE0F-8F62DA233BEB}">
      <dgm:prSet/>
      <dgm:spPr/>
      <dgm:t>
        <a:bodyPr/>
        <a:lstStyle/>
        <a:p>
          <a:endParaRPr lang="en-GB"/>
        </a:p>
      </dgm:t>
    </dgm:pt>
    <dgm:pt modelId="{BBA06FA8-F0B3-4D59-87AC-8818CC659663}">
      <dgm:prSet phldrT="[Text]"/>
      <dgm:spPr/>
      <dgm:t>
        <a:bodyPr/>
        <a:lstStyle/>
        <a:p>
          <a:r>
            <a:rPr lang="en-GB"/>
            <a:t>Search</a:t>
          </a:r>
          <a:endParaRPr lang="en-GB" dirty="0"/>
        </a:p>
      </dgm:t>
    </dgm:pt>
    <dgm:pt modelId="{BB90A491-4E38-4202-8D2B-E5C7B85A1FD1}" type="parTrans" cxnId="{C7B7236A-6FA4-4002-8035-27C1E0CFFF84}">
      <dgm:prSet/>
      <dgm:spPr/>
      <dgm:t>
        <a:bodyPr/>
        <a:lstStyle/>
        <a:p>
          <a:endParaRPr lang="en-GB"/>
        </a:p>
      </dgm:t>
    </dgm:pt>
    <dgm:pt modelId="{DC5EC42E-7490-4B7C-9E46-C759B9B67532}" type="sibTrans" cxnId="{C7B7236A-6FA4-4002-8035-27C1E0CFFF84}">
      <dgm:prSet/>
      <dgm:spPr/>
      <dgm:t>
        <a:bodyPr/>
        <a:lstStyle/>
        <a:p>
          <a:endParaRPr lang="en-GB"/>
        </a:p>
      </dgm:t>
    </dgm:pt>
    <dgm:pt modelId="{D55FBD77-523F-4D0D-AB0A-EEB457294B7B}">
      <dgm:prSet phldrT="[Text]"/>
      <dgm:spPr/>
      <dgm:t>
        <a:bodyPr/>
        <a:lstStyle/>
        <a:p>
          <a:r>
            <a:rPr lang="en-GB"/>
            <a:t>Moving Documents</a:t>
          </a:r>
          <a:endParaRPr lang="en-GB" dirty="0"/>
        </a:p>
      </dgm:t>
    </dgm:pt>
    <dgm:pt modelId="{A41E30A7-1EF0-4E63-9C18-CFDFBBF5CBF6}" type="parTrans" cxnId="{11B3F21A-F83F-4A46-97AF-03F4FA97593C}">
      <dgm:prSet/>
      <dgm:spPr/>
      <dgm:t>
        <a:bodyPr/>
        <a:lstStyle/>
        <a:p>
          <a:endParaRPr lang="en-GB"/>
        </a:p>
      </dgm:t>
    </dgm:pt>
    <dgm:pt modelId="{E7956D35-9296-4E68-B478-AC54FC5C69BA}" type="sibTrans" cxnId="{11B3F21A-F83F-4A46-97AF-03F4FA97593C}">
      <dgm:prSet/>
      <dgm:spPr/>
      <dgm:t>
        <a:bodyPr/>
        <a:lstStyle/>
        <a:p>
          <a:endParaRPr lang="en-GB"/>
        </a:p>
      </dgm:t>
    </dgm:pt>
    <dgm:pt modelId="{B0FE6B0A-79C9-4DCA-90F1-A4E6E86C7B66}" type="pres">
      <dgm:prSet presAssocID="{8AA42B7B-A93A-4114-8983-EF7CA72FF25F}" presName="diagram" presStyleCnt="0">
        <dgm:presLayoutVars>
          <dgm:dir/>
          <dgm:resizeHandles val="exact"/>
        </dgm:presLayoutVars>
      </dgm:prSet>
      <dgm:spPr/>
    </dgm:pt>
    <dgm:pt modelId="{24552ADA-7455-45A9-84E1-E2EEFD5DCEE5}" type="pres">
      <dgm:prSet presAssocID="{EE8B1C5F-1FE8-454A-B9D6-2CA24100440F}" presName="node" presStyleLbl="node1" presStyleIdx="0" presStyleCnt="6">
        <dgm:presLayoutVars>
          <dgm:bulletEnabled val="1"/>
        </dgm:presLayoutVars>
      </dgm:prSet>
      <dgm:spPr/>
    </dgm:pt>
    <dgm:pt modelId="{A357C667-C3E1-4940-B8DA-3FF612B9FB20}" type="pres">
      <dgm:prSet presAssocID="{B67EA58D-7BC9-4F7D-8EEA-487B5D61676E}" presName="sibTrans" presStyleCnt="0"/>
      <dgm:spPr/>
    </dgm:pt>
    <dgm:pt modelId="{85E86BE3-3071-4416-976B-B870F4EA1261}" type="pres">
      <dgm:prSet presAssocID="{858E8813-0803-412D-9AD3-E6B61DB441AB}" presName="node" presStyleLbl="node1" presStyleIdx="1" presStyleCnt="6">
        <dgm:presLayoutVars>
          <dgm:bulletEnabled val="1"/>
        </dgm:presLayoutVars>
      </dgm:prSet>
      <dgm:spPr/>
    </dgm:pt>
    <dgm:pt modelId="{B9D88627-0D60-459C-8572-2AFDD853A9A4}" type="pres">
      <dgm:prSet presAssocID="{0F4504F3-3227-414B-9609-4B3D0D552144}" presName="sibTrans" presStyleCnt="0"/>
      <dgm:spPr/>
    </dgm:pt>
    <dgm:pt modelId="{B7511554-3430-4632-AF92-36766ED2196C}" type="pres">
      <dgm:prSet presAssocID="{6F0307A3-C9BB-4961-865D-9DEC3555FCBA}" presName="node" presStyleLbl="node1" presStyleIdx="2" presStyleCnt="6">
        <dgm:presLayoutVars>
          <dgm:bulletEnabled val="1"/>
        </dgm:presLayoutVars>
      </dgm:prSet>
      <dgm:spPr/>
    </dgm:pt>
    <dgm:pt modelId="{7FEEBDEE-83B2-4184-B25C-AD011DF95E48}" type="pres">
      <dgm:prSet presAssocID="{ED13F485-AE23-42D3-8314-26EBC3EC5B19}" presName="sibTrans" presStyleCnt="0"/>
      <dgm:spPr/>
    </dgm:pt>
    <dgm:pt modelId="{ECDBA4CC-2A28-4F66-A311-84236A5D1111}" type="pres">
      <dgm:prSet presAssocID="{B984DB22-3554-429A-91D9-47850604F683}" presName="node" presStyleLbl="node1" presStyleIdx="3" presStyleCnt="6">
        <dgm:presLayoutVars>
          <dgm:bulletEnabled val="1"/>
        </dgm:presLayoutVars>
      </dgm:prSet>
      <dgm:spPr/>
    </dgm:pt>
    <dgm:pt modelId="{A9E63027-352C-4924-9B3A-21167691A57A}" type="pres">
      <dgm:prSet presAssocID="{7A320A8C-A6F1-43B0-8842-7639D8597E46}" presName="sibTrans" presStyleCnt="0"/>
      <dgm:spPr/>
    </dgm:pt>
    <dgm:pt modelId="{84602B6F-411F-4B8E-87FB-96B10124EF67}" type="pres">
      <dgm:prSet presAssocID="{BBA06FA8-F0B3-4D59-87AC-8818CC659663}" presName="node" presStyleLbl="node1" presStyleIdx="4" presStyleCnt="6">
        <dgm:presLayoutVars>
          <dgm:bulletEnabled val="1"/>
        </dgm:presLayoutVars>
      </dgm:prSet>
      <dgm:spPr/>
    </dgm:pt>
    <dgm:pt modelId="{1F4ECA1A-3A54-4060-AF6A-314A7FFA0E69}" type="pres">
      <dgm:prSet presAssocID="{DC5EC42E-7490-4B7C-9E46-C759B9B67532}" presName="sibTrans" presStyleCnt="0"/>
      <dgm:spPr/>
    </dgm:pt>
    <dgm:pt modelId="{188DA1C8-22F7-4328-9E23-7946AFDAB4A1}" type="pres">
      <dgm:prSet presAssocID="{D55FBD77-523F-4D0D-AB0A-EEB457294B7B}" presName="node" presStyleLbl="node1" presStyleIdx="5" presStyleCnt="6">
        <dgm:presLayoutVars>
          <dgm:bulletEnabled val="1"/>
        </dgm:presLayoutVars>
      </dgm:prSet>
      <dgm:spPr/>
    </dgm:pt>
  </dgm:ptLst>
  <dgm:cxnLst>
    <dgm:cxn modelId="{16C95404-C571-43E1-AC92-1A7912BF4028}" type="presOf" srcId="{B984DB22-3554-429A-91D9-47850604F683}" destId="{ECDBA4CC-2A28-4F66-A311-84236A5D1111}" srcOrd="0" destOrd="0" presId="urn:microsoft.com/office/officeart/2005/8/layout/default"/>
    <dgm:cxn modelId="{461F320A-C697-4780-ADCE-B151981F0A33}" srcId="{8AA42B7B-A93A-4114-8983-EF7CA72FF25F}" destId="{6F0307A3-C9BB-4961-865D-9DEC3555FCBA}" srcOrd="2" destOrd="0" parTransId="{A206FBEB-34AE-4A28-B51A-FC69CBC584E9}" sibTransId="{ED13F485-AE23-42D3-8314-26EBC3EC5B19}"/>
    <dgm:cxn modelId="{34D1720F-354B-4AC6-BE0F-8F62DA233BEB}" srcId="{8AA42B7B-A93A-4114-8983-EF7CA72FF25F}" destId="{B984DB22-3554-429A-91D9-47850604F683}" srcOrd="3" destOrd="0" parTransId="{4936DE62-7FDF-4298-81AE-6044814753B8}" sibTransId="{7A320A8C-A6F1-43B0-8842-7639D8597E46}"/>
    <dgm:cxn modelId="{23411713-78E0-4160-8795-1870AA654F5D}" type="presOf" srcId="{BBA06FA8-F0B3-4D59-87AC-8818CC659663}" destId="{84602B6F-411F-4B8E-87FB-96B10124EF67}" srcOrd="0" destOrd="0" presId="urn:microsoft.com/office/officeart/2005/8/layout/default"/>
    <dgm:cxn modelId="{11B3F21A-F83F-4A46-97AF-03F4FA97593C}" srcId="{8AA42B7B-A93A-4114-8983-EF7CA72FF25F}" destId="{D55FBD77-523F-4D0D-AB0A-EEB457294B7B}" srcOrd="5" destOrd="0" parTransId="{A41E30A7-1EF0-4E63-9C18-CFDFBBF5CBF6}" sibTransId="{E7956D35-9296-4E68-B478-AC54FC5C69BA}"/>
    <dgm:cxn modelId="{C7B7236A-6FA4-4002-8035-27C1E0CFFF84}" srcId="{8AA42B7B-A93A-4114-8983-EF7CA72FF25F}" destId="{BBA06FA8-F0B3-4D59-87AC-8818CC659663}" srcOrd="4" destOrd="0" parTransId="{BB90A491-4E38-4202-8D2B-E5C7B85A1FD1}" sibTransId="{DC5EC42E-7490-4B7C-9E46-C759B9B67532}"/>
    <dgm:cxn modelId="{C4508F71-DAA4-4EBE-9962-8E464D11FB06}" srcId="{8AA42B7B-A93A-4114-8983-EF7CA72FF25F}" destId="{EE8B1C5F-1FE8-454A-B9D6-2CA24100440F}" srcOrd="0" destOrd="0" parTransId="{A8758FA8-6A6D-4020-91D6-B56FB3698E20}" sibTransId="{B67EA58D-7BC9-4F7D-8EEA-487B5D61676E}"/>
    <dgm:cxn modelId="{5503D451-2360-4582-A017-074D659C78C4}" type="presOf" srcId="{858E8813-0803-412D-9AD3-E6B61DB441AB}" destId="{85E86BE3-3071-4416-976B-B870F4EA1261}" srcOrd="0" destOrd="0" presId="urn:microsoft.com/office/officeart/2005/8/layout/default"/>
    <dgm:cxn modelId="{B1D5997F-5F97-4EDF-A345-28880F3E2125}" type="presOf" srcId="{6F0307A3-C9BB-4961-865D-9DEC3555FCBA}" destId="{B7511554-3430-4632-AF92-36766ED2196C}" srcOrd="0" destOrd="0" presId="urn:microsoft.com/office/officeart/2005/8/layout/default"/>
    <dgm:cxn modelId="{F6D9BD87-F6A9-4276-B183-8C3D3D48BFB4}" srcId="{8AA42B7B-A93A-4114-8983-EF7CA72FF25F}" destId="{858E8813-0803-412D-9AD3-E6B61DB441AB}" srcOrd="1" destOrd="0" parTransId="{3FBCC821-8D02-4CC4-8D5E-D2B6764C6A73}" sibTransId="{0F4504F3-3227-414B-9609-4B3D0D552144}"/>
    <dgm:cxn modelId="{F65D9CB8-DC7E-43AE-8B23-F6328B1A8F2F}" type="presOf" srcId="{EE8B1C5F-1FE8-454A-B9D6-2CA24100440F}" destId="{24552ADA-7455-45A9-84E1-E2EEFD5DCEE5}" srcOrd="0" destOrd="0" presId="urn:microsoft.com/office/officeart/2005/8/layout/default"/>
    <dgm:cxn modelId="{C8CA0AC2-C756-41D0-AC46-E1BACF355BBD}" type="presOf" srcId="{8AA42B7B-A93A-4114-8983-EF7CA72FF25F}" destId="{B0FE6B0A-79C9-4DCA-90F1-A4E6E86C7B66}" srcOrd="0" destOrd="0" presId="urn:microsoft.com/office/officeart/2005/8/layout/default"/>
    <dgm:cxn modelId="{C1C816EB-F088-4FAE-B6DD-E2709294112C}" type="presOf" srcId="{D55FBD77-523F-4D0D-AB0A-EEB457294B7B}" destId="{188DA1C8-22F7-4328-9E23-7946AFDAB4A1}" srcOrd="0" destOrd="0" presId="urn:microsoft.com/office/officeart/2005/8/layout/default"/>
    <dgm:cxn modelId="{58506C46-E834-449E-BE77-8C71CC37C873}" type="presParOf" srcId="{B0FE6B0A-79C9-4DCA-90F1-A4E6E86C7B66}" destId="{24552ADA-7455-45A9-84E1-E2EEFD5DCEE5}" srcOrd="0" destOrd="0" presId="urn:microsoft.com/office/officeart/2005/8/layout/default"/>
    <dgm:cxn modelId="{27CD97A9-0D46-41CE-9A5A-E951A8AF2464}" type="presParOf" srcId="{B0FE6B0A-79C9-4DCA-90F1-A4E6E86C7B66}" destId="{A357C667-C3E1-4940-B8DA-3FF612B9FB20}" srcOrd="1" destOrd="0" presId="urn:microsoft.com/office/officeart/2005/8/layout/default"/>
    <dgm:cxn modelId="{9AB26512-14AC-42CF-B4ED-0098FEF2A5C2}" type="presParOf" srcId="{B0FE6B0A-79C9-4DCA-90F1-A4E6E86C7B66}" destId="{85E86BE3-3071-4416-976B-B870F4EA1261}" srcOrd="2" destOrd="0" presId="urn:microsoft.com/office/officeart/2005/8/layout/default"/>
    <dgm:cxn modelId="{D53A4375-7ADE-4640-AD2B-4E30F336C72D}" type="presParOf" srcId="{B0FE6B0A-79C9-4DCA-90F1-A4E6E86C7B66}" destId="{B9D88627-0D60-459C-8572-2AFDD853A9A4}" srcOrd="3" destOrd="0" presId="urn:microsoft.com/office/officeart/2005/8/layout/default"/>
    <dgm:cxn modelId="{941BB74E-9C55-40A0-BD5A-17DAED49C83F}" type="presParOf" srcId="{B0FE6B0A-79C9-4DCA-90F1-A4E6E86C7B66}" destId="{B7511554-3430-4632-AF92-36766ED2196C}" srcOrd="4" destOrd="0" presId="urn:microsoft.com/office/officeart/2005/8/layout/default"/>
    <dgm:cxn modelId="{CA4496A5-C345-442F-B4EB-EE8FF61F897E}" type="presParOf" srcId="{B0FE6B0A-79C9-4DCA-90F1-A4E6E86C7B66}" destId="{7FEEBDEE-83B2-4184-B25C-AD011DF95E48}" srcOrd="5" destOrd="0" presId="urn:microsoft.com/office/officeart/2005/8/layout/default"/>
    <dgm:cxn modelId="{BA840089-8D60-48B6-9105-BBB0E734C67C}" type="presParOf" srcId="{B0FE6B0A-79C9-4DCA-90F1-A4E6E86C7B66}" destId="{ECDBA4CC-2A28-4F66-A311-84236A5D1111}" srcOrd="6" destOrd="0" presId="urn:microsoft.com/office/officeart/2005/8/layout/default"/>
    <dgm:cxn modelId="{00A507DF-706E-4A36-880C-6D5860A4E27F}" type="presParOf" srcId="{B0FE6B0A-79C9-4DCA-90F1-A4E6E86C7B66}" destId="{A9E63027-352C-4924-9B3A-21167691A57A}" srcOrd="7" destOrd="0" presId="urn:microsoft.com/office/officeart/2005/8/layout/default"/>
    <dgm:cxn modelId="{040040D1-C6FF-4B60-937C-157ED3232137}" type="presParOf" srcId="{B0FE6B0A-79C9-4DCA-90F1-A4E6E86C7B66}" destId="{84602B6F-411F-4B8E-87FB-96B10124EF67}" srcOrd="8" destOrd="0" presId="urn:microsoft.com/office/officeart/2005/8/layout/default"/>
    <dgm:cxn modelId="{52497DB4-DCF4-4C9A-919A-1C6D005FADDD}" type="presParOf" srcId="{B0FE6B0A-79C9-4DCA-90F1-A4E6E86C7B66}" destId="{1F4ECA1A-3A54-4060-AF6A-314A7FFA0E69}" srcOrd="9" destOrd="0" presId="urn:microsoft.com/office/officeart/2005/8/layout/default"/>
    <dgm:cxn modelId="{AF872BD4-FD8C-49C6-82CF-92182BAAD4B5}" type="presParOf" srcId="{B0FE6B0A-79C9-4DCA-90F1-A4E6E86C7B66}" destId="{188DA1C8-22F7-4328-9E23-7946AFDAB4A1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E83061-7D33-41DB-B1B2-CD6399F72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F8A52DD-26CE-49D6-AB0E-B9D6CCDAFCAD}">
      <dgm:prSet phldrT="[Text]"/>
      <dgm:spPr>
        <a:solidFill>
          <a:srgbClr val="732B6B"/>
        </a:solidFill>
      </dgm:spPr>
      <dgm:t>
        <a:bodyPr/>
        <a:lstStyle/>
        <a:p>
          <a:r>
            <a:rPr lang="en-GB" dirty="0"/>
            <a:t>Hub Site</a:t>
          </a:r>
        </a:p>
      </dgm:t>
    </dgm:pt>
    <dgm:pt modelId="{4F84346F-F61C-4C0F-9F45-A06AAFC71957}" type="parTrans" cxnId="{561673E8-3FA4-4B3B-AA89-49C142C68D4B}">
      <dgm:prSet/>
      <dgm:spPr/>
      <dgm:t>
        <a:bodyPr/>
        <a:lstStyle/>
        <a:p>
          <a:endParaRPr lang="en-GB"/>
        </a:p>
      </dgm:t>
    </dgm:pt>
    <dgm:pt modelId="{9D75ECFE-93F9-49F3-93B2-F9E49A9674C1}" type="sibTrans" cxnId="{561673E8-3FA4-4B3B-AA89-49C142C68D4B}">
      <dgm:prSet/>
      <dgm:spPr/>
      <dgm:t>
        <a:bodyPr/>
        <a:lstStyle/>
        <a:p>
          <a:endParaRPr lang="en-GB"/>
        </a:p>
      </dgm:t>
    </dgm:pt>
    <dgm:pt modelId="{C5482839-7969-4ED1-8F19-9F0F93CA8C6D}" type="asst">
      <dgm:prSet phldrT="[Text]"/>
      <dgm:spPr>
        <a:solidFill>
          <a:srgbClr val="33B0B7"/>
        </a:solidFill>
      </dgm:spPr>
      <dgm:t>
        <a:bodyPr/>
        <a:lstStyle/>
        <a:p>
          <a:r>
            <a:rPr lang="en-GB" dirty="0"/>
            <a:t>Search</a:t>
          </a:r>
        </a:p>
      </dgm:t>
    </dgm:pt>
    <dgm:pt modelId="{817121F8-D044-4BAF-8E98-C10AF285FDCD}" type="parTrans" cxnId="{D27BE5BD-B1AA-4F3E-902A-3DAE14876EE6}">
      <dgm:prSet/>
      <dgm:spPr/>
      <dgm:t>
        <a:bodyPr/>
        <a:lstStyle/>
        <a:p>
          <a:endParaRPr lang="en-GB"/>
        </a:p>
      </dgm:t>
    </dgm:pt>
    <dgm:pt modelId="{BA159722-EF7E-409E-ABF8-D36B8CC90888}" type="sibTrans" cxnId="{D27BE5BD-B1AA-4F3E-902A-3DAE14876EE6}">
      <dgm:prSet/>
      <dgm:spPr/>
      <dgm:t>
        <a:bodyPr/>
        <a:lstStyle/>
        <a:p>
          <a:endParaRPr lang="en-GB"/>
        </a:p>
      </dgm:t>
    </dgm:pt>
    <dgm:pt modelId="{18C1B7EA-9FFE-4858-AD3C-0FEC9E569A6D}">
      <dgm:prSet phldrT="[Text]"/>
      <dgm:spPr>
        <a:solidFill>
          <a:srgbClr val="732B6B"/>
        </a:solidFill>
      </dgm:spPr>
      <dgm:t>
        <a:bodyPr/>
        <a:lstStyle/>
        <a:p>
          <a:r>
            <a:rPr lang="en-GB" dirty="0"/>
            <a:t>Client 1</a:t>
          </a:r>
        </a:p>
      </dgm:t>
    </dgm:pt>
    <dgm:pt modelId="{EBFE108B-D77B-4114-8532-614741562D44}" type="parTrans" cxnId="{A873F46C-696A-4BDA-B7DD-6657760DFBC7}">
      <dgm:prSet/>
      <dgm:spPr/>
      <dgm:t>
        <a:bodyPr/>
        <a:lstStyle/>
        <a:p>
          <a:endParaRPr lang="en-GB"/>
        </a:p>
      </dgm:t>
    </dgm:pt>
    <dgm:pt modelId="{B5BE08FD-985E-4BDD-8454-FBB1601130BE}" type="sibTrans" cxnId="{A873F46C-696A-4BDA-B7DD-6657760DFBC7}">
      <dgm:prSet/>
      <dgm:spPr/>
      <dgm:t>
        <a:bodyPr/>
        <a:lstStyle/>
        <a:p>
          <a:endParaRPr lang="en-GB"/>
        </a:p>
      </dgm:t>
    </dgm:pt>
    <dgm:pt modelId="{525516BA-BAC9-421E-8015-73A0DB3C125D}">
      <dgm:prSet phldrT="[Text]"/>
      <dgm:spPr>
        <a:solidFill>
          <a:srgbClr val="33B0B7"/>
        </a:solidFill>
      </dgm:spPr>
      <dgm:t>
        <a:bodyPr/>
        <a:lstStyle/>
        <a:p>
          <a:r>
            <a:rPr lang="en-GB" dirty="0"/>
            <a:t>Homepage</a:t>
          </a:r>
        </a:p>
      </dgm:t>
    </dgm:pt>
    <dgm:pt modelId="{7D5AD18F-3FB7-4353-B8DB-228D5AA67530}" type="parTrans" cxnId="{4BAC6D5C-7B1C-4341-97AF-C986AE69FE24}">
      <dgm:prSet/>
      <dgm:spPr/>
      <dgm:t>
        <a:bodyPr/>
        <a:lstStyle/>
        <a:p>
          <a:endParaRPr lang="en-GB"/>
        </a:p>
      </dgm:t>
    </dgm:pt>
    <dgm:pt modelId="{4692D4A2-8F56-47D9-BB30-F4859F426E8E}" type="sibTrans" cxnId="{4BAC6D5C-7B1C-4341-97AF-C986AE69FE24}">
      <dgm:prSet/>
      <dgm:spPr/>
      <dgm:t>
        <a:bodyPr/>
        <a:lstStyle/>
        <a:p>
          <a:endParaRPr lang="en-GB"/>
        </a:p>
      </dgm:t>
    </dgm:pt>
    <dgm:pt modelId="{F71095DE-A8F6-4163-BD77-E567A3718A27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General</a:t>
          </a:r>
        </a:p>
      </dgm:t>
    </dgm:pt>
    <dgm:pt modelId="{5A3C24A4-5A46-48A2-B6EC-CDE49870A9A9}" type="parTrans" cxnId="{F3CD0EBF-0E00-4CED-8A48-FF4802842771}">
      <dgm:prSet/>
      <dgm:spPr/>
      <dgm:t>
        <a:bodyPr/>
        <a:lstStyle/>
        <a:p>
          <a:endParaRPr lang="en-GB"/>
        </a:p>
      </dgm:t>
    </dgm:pt>
    <dgm:pt modelId="{21F46270-B5C0-415E-82CD-307AF296219C}" type="sibTrans" cxnId="{F3CD0EBF-0E00-4CED-8A48-FF4802842771}">
      <dgm:prSet/>
      <dgm:spPr/>
      <dgm:t>
        <a:bodyPr/>
        <a:lstStyle/>
        <a:p>
          <a:endParaRPr lang="en-GB"/>
        </a:p>
      </dgm:t>
    </dgm:pt>
    <dgm:pt modelId="{8231EE2A-B3B4-43E7-B975-BCF8CBDA58C7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1</a:t>
          </a:r>
        </a:p>
      </dgm:t>
    </dgm:pt>
    <dgm:pt modelId="{96CF386C-A2D9-4316-8CBF-32EF7FD923D2}" type="parTrans" cxnId="{80C9B3EE-32E2-4A2A-8A82-8BD688B9A4DA}">
      <dgm:prSet/>
      <dgm:spPr/>
      <dgm:t>
        <a:bodyPr/>
        <a:lstStyle/>
        <a:p>
          <a:endParaRPr lang="en-GB"/>
        </a:p>
      </dgm:t>
    </dgm:pt>
    <dgm:pt modelId="{831B9C15-DFC5-410A-ABCA-EE0F0E6B70CD}" type="sibTrans" cxnId="{80C9B3EE-32E2-4A2A-8A82-8BD688B9A4DA}">
      <dgm:prSet/>
      <dgm:spPr/>
      <dgm:t>
        <a:bodyPr/>
        <a:lstStyle/>
        <a:p>
          <a:endParaRPr lang="en-GB"/>
        </a:p>
      </dgm:t>
    </dgm:pt>
    <dgm:pt modelId="{CC299EB1-6B03-4B18-874F-E191AC34DF1D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2</a:t>
          </a:r>
        </a:p>
      </dgm:t>
    </dgm:pt>
    <dgm:pt modelId="{974432E8-9850-466E-BD58-BD8EA1AF3BE6}" type="parTrans" cxnId="{89012EC1-0D6A-4961-8632-7699AC1F7378}">
      <dgm:prSet/>
      <dgm:spPr/>
      <dgm:t>
        <a:bodyPr/>
        <a:lstStyle/>
        <a:p>
          <a:endParaRPr lang="en-GB"/>
        </a:p>
      </dgm:t>
    </dgm:pt>
    <dgm:pt modelId="{13B81D3E-120F-46D8-AF5B-D989C0CC543C}" type="sibTrans" cxnId="{89012EC1-0D6A-4961-8632-7699AC1F7378}">
      <dgm:prSet/>
      <dgm:spPr/>
      <dgm:t>
        <a:bodyPr/>
        <a:lstStyle/>
        <a:p>
          <a:endParaRPr lang="en-GB"/>
        </a:p>
      </dgm:t>
    </dgm:pt>
    <dgm:pt modelId="{14A310BD-E2AF-4C30-AD40-E6B75C05D75B}">
      <dgm:prSet phldrT="[Text]"/>
      <dgm:spPr>
        <a:solidFill>
          <a:srgbClr val="732B6B"/>
        </a:solidFill>
      </dgm:spPr>
      <dgm:t>
        <a:bodyPr/>
        <a:lstStyle/>
        <a:p>
          <a:r>
            <a:rPr lang="en-GB" dirty="0"/>
            <a:t>Client 2</a:t>
          </a:r>
        </a:p>
      </dgm:t>
    </dgm:pt>
    <dgm:pt modelId="{0F0CE7AA-CD4C-48DD-89CD-67B89DBBD121}" type="parTrans" cxnId="{FBD38D1B-CFF2-461B-88DB-89F70F996B5E}">
      <dgm:prSet/>
      <dgm:spPr/>
      <dgm:t>
        <a:bodyPr/>
        <a:lstStyle/>
        <a:p>
          <a:endParaRPr lang="en-GB"/>
        </a:p>
      </dgm:t>
    </dgm:pt>
    <dgm:pt modelId="{0A1C8B31-A1BE-47E7-BD98-A70720BFD056}" type="sibTrans" cxnId="{FBD38D1B-CFF2-461B-88DB-89F70F996B5E}">
      <dgm:prSet/>
      <dgm:spPr/>
      <dgm:t>
        <a:bodyPr/>
        <a:lstStyle/>
        <a:p>
          <a:endParaRPr lang="en-GB"/>
        </a:p>
      </dgm:t>
    </dgm:pt>
    <dgm:pt modelId="{17A94BA6-0C73-4799-B481-A71E336982CC}">
      <dgm:prSet phldrT="[Text]"/>
      <dgm:spPr>
        <a:solidFill>
          <a:srgbClr val="33B0B7"/>
        </a:solidFill>
      </dgm:spPr>
      <dgm:t>
        <a:bodyPr/>
        <a:lstStyle/>
        <a:p>
          <a:r>
            <a:rPr lang="en-GB" dirty="0"/>
            <a:t>Homepage</a:t>
          </a:r>
        </a:p>
      </dgm:t>
    </dgm:pt>
    <dgm:pt modelId="{2AFADAF9-5A25-4EB0-BDB6-63C07A92BA64}" type="parTrans" cxnId="{AAF6C7C4-24AB-4CEC-AB73-D51987A71632}">
      <dgm:prSet/>
      <dgm:spPr/>
      <dgm:t>
        <a:bodyPr/>
        <a:lstStyle/>
        <a:p>
          <a:endParaRPr lang="en-GB"/>
        </a:p>
      </dgm:t>
    </dgm:pt>
    <dgm:pt modelId="{E4A3DFD6-1F4D-412A-AAFC-66F3B56C2A0D}" type="sibTrans" cxnId="{AAF6C7C4-24AB-4CEC-AB73-D51987A71632}">
      <dgm:prSet/>
      <dgm:spPr/>
      <dgm:t>
        <a:bodyPr/>
        <a:lstStyle/>
        <a:p>
          <a:endParaRPr lang="en-GB"/>
        </a:p>
      </dgm:t>
    </dgm:pt>
    <dgm:pt modelId="{E8F2A65C-2460-41F8-8207-3104B640A58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General</a:t>
          </a:r>
        </a:p>
      </dgm:t>
    </dgm:pt>
    <dgm:pt modelId="{EE78F235-6C51-4493-8D97-E358FA7113B3}" type="parTrans" cxnId="{4BC258B0-6EA1-4C57-AF1C-092FF5182163}">
      <dgm:prSet/>
      <dgm:spPr/>
      <dgm:t>
        <a:bodyPr/>
        <a:lstStyle/>
        <a:p>
          <a:endParaRPr lang="en-GB"/>
        </a:p>
      </dgm:t>
    </dgm:pt>
    <dgm:pt modelId="{2566F5C6-2BF5-48E2-9804-1DC125D20B5E}" type="sibTrans" cxnId="{4BC258B0-6EA1-4C57-AF1C-092FF5182163}">
      <dgm:prSet/>
      <dgm:spPr/>
      <dgm:t>
        <a:bodyPr/>
        <a:lstStyle/>
        <a:p>
          <a:endParaRPr lang="en-GB"/>
        </a:p>
      </dgm:t>
    </dgm:pt>
    <dgm:pt modelId="{B561701F-85C6-40AD-95AD-9CA261EC4749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A</a:t>
          </a:r>
        </a:p>
      </dgm:t>
    </dgm:pt>
    <dgm:pt modelId="{CA1217BB-0D63-48AA-A6E4-6D2457327970}" type="parTrans" cxnId="{12EFD580-0A60-4012-B93A-2C18973F7FDB}">
      <dgm:prSet/>
      <dgm:spPr/>
      <dgm:t>
        <a:bodyPr/>
        <a:lstStyle/>
        <a:p>
          <a:endParaRPr lang="en-GB"/>
        </a:p>
      </dgm:t>
    </dgm:pt>
    <dgm:pt modelId="{9B1D9D98-4E5F-4E0C-8368-476FE76223BD}" type="sibTrans" cxnId="{12EFD580-0A60-4012-B93A-2C18973F7FDB}">
      <dgm:prSet/>
      <dgm:spPr/>
      <dgm:t>
        <a:bodyPr/>
        <a:lstStyle/>
        <a:p>
          <a:endParaRPr lang="en-GB"/>
        </a:p>
      </dgm:t>
    </dgm:pt>
    <dgm:pt modelId="{C3EB2771-ABA5-44CB-AE7D-E6F77E692303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B</a:t>
          </a:r>
        </a:p>
      </dgm:t>
    </dgm:pt>
    <dgm:pt modelId="{A29E516E-1E87-4231-BC4A-DDD1CC39E1F0}" type="parTrans" cxnId="{22BE4696-17CB-4F01-B1AD-F158DE73BB6E}">
      <dgm:prSet/>
      <dgm:spPr/>
      <dgm:t>
        <a:bodyPr/>
        <a:lstStyle/>
        <a:p>
          <a:endParaRPr lang="en-GB"/>
        </a:p>
      </dgm:t>
    </dgm:pt>
    <dgm:pt modelId="{64FD5AC1-C914-408F-A13F-DBFD0D757B50}" type="sibTrans" cxnId="{22BE4696-17CB-4F01-B1AD-F158DE73BB6E}">
      <dgm:prSet/>
      <dgm:spPr/>
      <dgm:t>
        <a:bodyPr/>
        <a:lstStyle/>
        <a:p>
          <a:endParaRPr lang="en-GB"/>
        </a:p>
      </dgm:t>
    </dgm:pt>
    <dgm:pt modelId="{04403330-7A92-4445-A09C-85776984940B}">
      <dgm:prSet phldrT="[Text]"/>
      <dgm:spPr>
        <a:solidFill>
          <a:srgbClr val="732B6B"/>
        </a:solidFill>
      </dgm:spPr>
      <dgm:t>
        <a:bodyPr/>
        <a:lstStyle/>
        <a:p>
          <a:r>
            <a:rPr lang="en-GB" dirty="0"/>
            <a:t>…</a:t>
          </a:r>
        </a:p>
      </dgm:t>
    </dgm:pt>
    <dgm:pt modelId="{7069DDEB-8845-45EC-AB9F-2B4CE8DD8837}" type="parTrans" cxnId="{672C39F2-0025-48C1-B4B6-4F5CFDCA4D5A}">
      <dgm:prSet/>
      <dgm:spPr/>
      <dgm:t>
        <a:bodyPr/>
        <a:lstStyle/>
        <a:p>
          <a:endParaRPr lang="en-GB"/>
        </a:p>
      </dgm:t>
    </dgm:pt>
    <dgm:pt modelId="{A0C075D1-C19B-4DC3-A2F3-5564077B8B28}" type="sibTrans" cxnId="{672C39F2-0025-48C1-B4B6-4F5CFDCA4D5A}">
      <dgm:prSet/>
      <dgm:spPr/>
      <dgm:t>
        <a:bodyPr/>
        <a:lstStyle/>
        <a:p>
          <a:endParaRPr lang="en-GB"/>
        </a:p>
      </dgm:t>
    </dgm:pt>
    <dgm:pt modelId="{11CC0CB0-3543-4C53-846E-90FF3DE78E71}">
      <dgm:prSet phldrT="[Text]"/>
      <dgm:spPr>
        <a:solidFill>
          <a:srgbClr val="732B6B"/>
        </a:solidFill>
      </dgm:spPr>
      <dgm:t>
        <a:bodyPr/>
        <a:lstStyle/>
        <a:p>
          <a:r>
            <a:rPr lang="en-GB" dirty="0"/>
            <a:t>Client 3</a:t>
          </a:r>
        </a:p>
      </dgm:t>
    </dgm:pt>
    <dgm:pt modelId="{BEE4E1B6-CD5E-4506-AC5F-0A977990840F}" type="parTrans" cxnId="{0CCF073E-72F0-400A-B4AA-F9495538A999}">
      <dgm:prSet/>
      <dgm:spPr/>
      <dgm:t>
        <a:bodyPr/>
        <a:lstStyle/>
        <a:p>
          <a:endParaRPr lang="en-GB"/>
        </a:p>
      </dgm:t>
    </dgm:pt>
    <dgm:pt modelId="{82D52CDC-1427-4AA0-A5F0-B216D8274E46}" type="sibTrans" cxnId="{0CCF073E-72F0-400A-B4AA-F9495538A999}">
      <dgm:prSet/>
      <dgm:spPr/>
      <dgm:t>
        <a:bodyPr/>
        <a:lstStyle/>
        <a:p>
          <a:endParaRPr lang="en-GB"/>
        </a:p>
      </dgm:t>
    </dgm:pt>
    <dgm:pt modelId="{8A08170A-E809-42D6-9CE8-637691772317}">
      <dgm:prSet phldrT="[Text]"/>
      <dgm:spPr>
        <a:solidFill>
          <a:srgbClr val="33B0B7"/>
        </a:solidFill>
      </dgm:spPr>
      <dgm:t>
        <a:bodyPr/>
        <a:lstStyle/>
        <a:p>
          <a:r>
            <a:rPr lang="en-GB" dirty="0"/>
            <a:t>General</a:t>
          </a:r>
        </a:p>
      </dgm:t>
    </dgm:pt>
    <dgm:pt modelId="{1980DB79-0848-474F-B3C8-09A2F5B84621}" type="parTrans" cxnId="{61221B6E-0E04-454A-8E65-10252DF30703}">
      <dgm:prSet/>
      <dgm:spPr/>
      <dgm:t>
        <a:bodyPr/>
        <a:lstStyle/>
        <a:p>
          <a:endParaRPr lang="en-GB"/>
        </a:p>
      </dgm:t>
    </dgm:pt>
    <dgm:pt modelId="{C8E8F53E-4AEF-4D71-B421-60896528E114}" type="sibTrans" cxnId="{61221B6E-0E04-454A-8E65-10252DF30703}">
      <dgm:prSet/>
      <dgm:spPr/>
      <dgm:t>
        <a:bodyPr/>
        <a:lstStyle/>
        <a:p>
          <a:endParaRPr lang="en-GB"/>
        </a:p>
      </dgm:t>
    </dgm:pt>
    <dgm:pt modelId="{13B926D5-2D20-4524-B647-5A6D9CAC4A1C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G</a:t>
          </a:r>
        </a:p>
      </dgm:t>
    </dgm:pt>
    <dgm:pt modelId="{08B317E2-92F9-46FE-92A8-AB1C5B0899F7}" type="parTrans" cxnId="{CF1F71BE-E599-4666-9417-0F8B3C9072CC}">
      <dgm:prSet/>
      <dgm:spPr/>
      <dgm:t>
        <a:bodyPr/>
        <a:lstStyle/>
        <a:p>
          <a:endParaRPr lang="en-GB"/>
        </a:p>
      </dgm:t>
    </dgm:pt>
    <dgm:pt modelId="{FAA3BA2B-1328-4412-9197-2CDECC9C1168}" type="sibTrans" cxnId="{CF1F71BE-E599-4666-9417-0F8B3C9072CC}">
      <dgm:prSet/>
      <dgm:spPr/>
      <dgm:t>
        <a:bodyPr/>
        <a:lstStyle/>
        <a:p>
          <a:endParaRPr lang="en-GB"/>
        </a:p>
      </dgm:t>
    </dgm:pt>
    <dgm:pt modelId="{BE7017DA-E463-404C-A959-8145378985AB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Project H</a:t>
          </a:r>
          <a:endParaRPr lang="en-GB">
            <a:solidFill>
              <a:schemeClr val="tx1"/>
            </a:solidFill>
          </a:endParaRPr>
        </a:p>
      </dgm:t>
    </dgm:pt>
    <dgm:pt modelId="{2C643535-A449-429E-9C55-6A866B56E532}" type="parTrans" cxnId="{E9135D6D-39EE-435C-ADC8-AD97FCBE8548}">
      <dgm:prSet/>
      <dgm:spPr/>
      <dgm:t>
        <a:bodyPr/>
        <a:lstStyle/>
        <a:p>
          <a:endParaRPr lang="en-GB"/>
        </a:p>
      </dgm:t>
    </dgm:pt>
    <dgm:pt modelId="{8405F5A2-95E2-42B3-A901-E25202927D4C}" type="sibTrans" cxnId="{E9135D6D-39EE-435C-ADC8-AD97FCBE8548}">
      <dgm:prSet/>
      <dgm:spPr/>
      <dgm:t>
        <a:bodyPr/>
        <a:lstStyle/>
        <a:p>
          <a:endParaRPr lang="en-GB"/>
        </a:p>
      </dgm:t>
    </dgm:pt>
    <dgm:pt modelId="{5EA48277-41C0-4711-ABA0-FC836289DA46}" type="pres">
      <dgm:prSet presAssocID="{91E83061-7D33-41DB-B1B2-CD6399F72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E00007-4D83-44AB-A3EA-6C4612479DD6}" type="pres">
      <dgm:prSet presAssocID="{DF8A52DD-26CE-49D6-AB0E-B9D6CCDAFCAD}" presName="hierRoot1" presStyleCnt="0">
        <dgm:presLayoutVars>
          <dgm:hierBranch val="init"/>
        </dgm:presLayoutVars>
      </dgm:prSet>
      <dgm:spPr/>
    </dgm:pt>
    <dgm:pt modelId="{0CEC5DD8-7C4A-4672-AD88-6DB9438B03DC}" type="pres">
      <dgm:prSet presAssocID="{DF8A52DD-26CE-49D6-AB0E-B9D6CCDAFCAD}" presName="rootComposite1" presStyleCnt="0"/>
      <dgm:spPr/>
    </dgm:pt>
    <dgm:pt modelId="{F196FCA0-21FE-4DDD-AFFA-C59FFFD188B8}" type="pres">
      <dgm:prSet presAssocID="{DF8A52DD-26CE-49D6-AB0E-B9D6CCDAFCAD}" presName="rootText1" presStyleLbl="node0" presStyleIdx="0" presStyleCnt="1">
        <dgm:presLayoutVars>
          <dgm:chPref val="3"/>
        </dgm:presLayoutVars>
      </dgm:prSet>
      <dgm:spPr/>
    </dgm:pt>
    <dgm:pt modelId="{1F05B66D-5E59-4580-924A-E163F0D5F112}" type="pres">
      <dgm:prSet presAssocID="{DF8A52DD-26CE-49D6-AB0E-B9D6CCDAFCAD}" presName="rootConnector1" presStyleLbl="node1" presStyleIdx="0" presStyleCnt="0"/>
      <dgm:spPr/>
    </dgm:pt>
    <dgm:pt modelId="{53CD3B17-B2AF-40F8-BF24-2DF65004ACA4}" type="pres">
      <dgm:prSet presAssocID="{DF8A52DD-26CE-49D6-AB0E-B9D6CCDAFCAD}" presName="hierChild2" presStyleCnt="0"/>
      <dgm:spPr/>
    </dgm:pt>
    <dgm:pt modelId="{226F9F7D-AEB7-4623-8951-7BC9AC04B340}" type="pres">
      <dgm:prSet presAssocID="{EBFE108B-D77B-4114-8532-614741562D44}" presName="Name37" presStyleLbl="parChTrans1D2" presStyleIdx="0" presStyleCnt="5"/>
      <dgm:spPr/>
    </dgm:pt>
    <dgm:pt modelId="{66668B20-3037-441A-B7D0-0F7B62B6D288}" type="pres">
      <dgm:prSet presAssocID="{18C1B7EA-9FFE-4858-AD3C-0FEC9E569A6D}" presName="hierRoot2" presStyleCnt="0">
        <dgm:presLayoutVars>
          <dgm:hierBranch val="init"/>
        </dgm:presLayoutVars>
      </dgm:prSet>
      <dgm:spPr/>
    </dgm:pt>
    <dgm:pt modelId="{051FFC98-6BD8-4328-81D7-D65747C9473F}" type="pres">
      <dgm:prSet presAssocID="{18C1B7EA-9FFE-4858-AD3C-0FEC9E569A6D}" presName="rootComposite" presStyleCnt="0"/>
      <dgm:spPr/>
    </dgm:pt>
    <dgm:pt modelId="{3771434B-BDA7-4755-B4EF-3FE88D356CC3}" type="pres">
      <dgm:prSet presAssocID="{18C1B7EA-9FFE-4858-AD3C-0FEC9E569A6D}" presName="rootText" presStyleLbl="node2" presStyleIdx="0" presStyleCnt="4">
        <dgm:presLayoutVars>
          <dgm:chPref val="3"/>
        </dgm:presLayoutVars>
      </dgm:prSet>
      <dgm:spPr/>
    </dgm:pt>
    <dgm:pt modelId="{C58B00C9-C3BA-4975-ABA9-776C3276C8BC}" type="pres">
      <dgm:prSet presAssocID="{18C1B7EA-9FFE-4858-AD3C-0FEC9E569A6D}" presName="rootConnector" presStyleLbl="node2" presStyleIdx="0" presStyleCnt="4"/>
      <dgm:spPr/>
    </dgm:pt>
    <dgm:pt modelId="{8BBB6C30-6F14-4FCD-9320-9B9961C61613}" type="pres">
      <dgm:prSet presAssocID="{18C1B7EA-9FFE-4858-AD3C-0FEC9E569A6D}" presName="hierChild4" presStyleCnt="0"/>
      <dgm:spPr/>
    </dgm:pt>
    <dgm:pt modelId="{327B13D5-6298-4B42-B03B-B4D8893AB08E}" type="pres">
      <dgm:prSet presAssocID="{7D5AD18F-3FB7-4353-B8DB-228D5AA67530}" presName="Name37" presStyleLbl="parChTrans1D3" presStyleIdx="0" presStyleCnt="11"/>
      <dgm:spPr/>
    </dgm:pt>
    <dgm:pt modelId="{AA9734BC-0CE9-471C-8071-8AB24C979295}" type="pres">
      <dgm:prSet presAssocID="{525516BA-BAC9-421E-8015-73A0DB3C125D}" presName="hierRoot2" presStyleCnt="0">
        <dgm:presLayoutVars>
          <dgm:hierBranch val="init"/>
        </dgm:presLayoutVars>
      </dgm:prSet>
      <dgm:spPr/>
    </dgm:pt>
    <dgm:pt modelId="{D5CC27DF-17DF-480C-B98A-A0C2746F060E}" type="pres">
      <dgm:prSet presAssocID="{525516BA-BAC9-421E-8015-73A0DB3C125D}" presName="rootComposite" presStyleCnt="0"/>
      <dgm:spPr/>
    </dgm:pt>
    <dgm:pt modelId="{5AED7112-391F-415E-A380-3D2ABDA74D9B}" type="pres">
      <dgm:prSet presAssocID="{525516BA-BAC9-421E-8015-73A0DB3C125D}" presName="rootText" presStyleLbl="node3" presStyleIdx="0" presStyleCnt="11">
        <dgm:presLayoutVars>
          <dgm:chPref val="3"/>
        </dgm:presLayoutVars>
      </dgm:prSet>
      <dgm:spPr/>
    </dgm:pt>
    <dgm:pt modelId="{7D5F450F-BADB-4B2E-BAA9-40637106235C}" type="pres">
      <dgm:prSet presAssocID="{525516BA-BAC9-421E-8015-73A0DB3C125D}" presName="rootConnector" presStyleLbl="node3" presStyleIdx="0" presStyleCnt="11"/>
      <dgm:spPr/>
    </dgm:pt>
    <dgm:pt modelId="{8235F059-A0DD-4B1A-AEA3-7103C17221A5}" type="pres">
      <dgm:prSet presAssocID="{525516BA-BAC9-421E-8015-73A0DB3C125D}" presName="hierChild4" presStyleCnt="0"/>
      <dgm:spPr/>
    </dgm:pt>
    <dgm:pt modelId="{7AB06022-FBFA-4968-A4FD-F86FCE909315}" type="pres">
      <dgm:prSet presAssocID="{525516BA-BAC9-421E-8015-73A0DB3C125D}" presName="hierChild5" presStyleCnt="0"/>
      <dgm:spPr/>
    </dgm:pt>
    <dgm:pt modelId="{36D17B10-302B-41F5-9677-1F60709DFD64}" type="pres">
      <dgm:prSet presAssocID="{5A3C24A4-5A46-48A2-B6EC-CDE49870A9A9}" presName="Name37" presStyleLbl="parChTrans1D3" presStyleIdx="1" presStyleCnt="11"/>
      <dgm:spPr/>
    </dgm:pt>
    <dgm:pt modelId="{89331967-6B35-4B81-9C6E-17C579A4EB03}" type="pres">
      <dgm:prSet presAssocID="{F71095DE-A8F6-4163-BD77-E567A3718A27}" presName="hierRoot2" presStyleCnt="0">
        <dgm:presLayoutVars>
          <dgm:hierBranch val="init"/>
        </dgm:presLayoutVars>
      </dgm:prSet>
      <dgm:spPr/>
    </dgm:pt>
    <dgm:pt modelId="{5533DCDE-0CDC-4602-8707-7FE8FEAE3DAA}" type="pres">
      <dgm:prSet presAssocID="{F71095DE-A8F6-4163-BD77-E567A3718A27}" presName="rootComposite" presStyleCnt="0"/>
      <dgm:spPr/>
    </dgm:pt>
    <dgm:pt modelId="{1BCAC35F-1ED2-413C-98EC-87E9E0C3A347}" type="pres">
      <dgm:prSet presAssocID="{F71095DE-A8F6-4163-BD77-E567A3718A27}" presName="rootText" presStyleLbl="node3" presStyleIdx="1" presStyleCnt="11">
        <dgm:presLayoutVars>
          <dgm:chPref val="3"/>
        </dgm:presLayoutVars>
      </dgm:prSet>
      <dgm:spPr/>
    </dgm:pt>
    <dgm:pt modelId="{637B88E9-FB3B-4D0C-B27E-BBC54803FA53}" type="pres">
      <dgm:prSet presAssocID="{F71095DE-A8F6-4163-BD77-E567A3718A27}" presName="rootConnector" presStyleLbl="node3" presStyleIdx="1" presStyleCnt="11"/>
      <dgm:spPr/>
    </dgm:pt>
    <dgm:pt modelId="{23D431CA-0FCE-434D-BF0C-1361649761EB}" type="pres">
      <dgm:prSet presAssocID="{F71095DE-A8F6-4163-BD77-E567A3718A27}" presName="hierChild4" presStyleCnt="0"/>
      <dgm:spPr/>
    </dgm:pt>
    <dgm:pt modelId="{289F1D90-A856-4683-9B99-1A90B549A2B3}" type="pres">
      <dgm:prSet presAssocID="{F71095DE-A8F6-4163-BD77-E567A3718A27}" presName="hierChild5" presStyleCnt="0"/>
      <dgm:spPr/>
    </dgm:pt>
    <dgm:pt modelId="{BAD658A2-5F06-4B61-B527-A0BE40D7122C}" type="pres">
      <dgm:prSet presAssocID="{96CF386C-A2D9-4316-8CBF-32EF7FD923D2}" presName="Name37" presStyleLbl="parChTrans1D3" presStyleIdx="2" presStyleCnt="11"/>
      <dgm:spPr/>
    </dgm:pt>
    <dgm:pt modelId="{0CEA0480-8B2C-47FF-9C40-36FB057ACF1C}" type="pres">
      <dgm:prSet presAssocID="{8231EE2A-B3B4-43E7-B975-BCF8CBDA58C7}" presName="hierRoot2" presStyleCnt="0">
        <dgm:presLayoutVars>
          <dgm:hierBranch val="init"/>
        </dgm:presLayoutVars>
      </dgm:prSet>
      <dgm:spPr/>
    </dgm:pt>
    <dgm:pt modelId="{988AE214-0A5C-456A-A97E-7CFFC2108CE8}" type="pres">
      <dgm:prSet presAssocID="{8231EE2A-B3B4-43E7-B975-BCF8CBDA58C7}" presName="rootComposite" presStyleCnt="0"/>
      <dgm:spPr/>
    </dgm:pt>
    <dgm:pt modelId="{06360430-2B64-46C9-B43F-2BB076DDF2C0}" type="pres">
      <dgm:prSet presAssocID="{8231EE2A-B3B4-43E7-B975-BCF8CBDA58C7}" presName="rootText" presStyleLbl="node3" presStyleIdx="2" presStyleCnt="11">
        <dgm:presLayoutVars>
          <dgm:chPref val="3"/>
        </dgm:presLayoutVars>
      </dgm:prSet>
      <dgm:spPr/>
    </dgm:pt>
    <dgm:pt modelId="{B1FB911D-E90C-4DD4-BE80-AA6F21328931}" type="pres">
      <dgm:prSet presAssocID="{8231EE2A-B3B4-43E7-B975-BCF8CBDA58C7}" presName="rootConnector" presStyleLbl="node3" presStyleIdx="2" presStyleCnt="11"/>
      <dgm:spPr/>
    </dgm:pt>
    <dgm:pt modelId="{67AAED6C-3D85-45E5-BA4B-3176BE3DE25E}" type="pres">
      <dgm:prSet presAssocID="{8231EE2A-B3B4-43E7-B975-BCF8CBDA58C7}" presName="hierChild4" presStyleCnt="0"/>
      <dgm:spPr/>
    </dgm:pt>
    <dgm:pt modelId="{D84A7CFA-197F-46C4-B897-79EE002B725E}" type="pres">
      <dgm:prSet presAssocID="{8231EE2A-B3B4-43E7-B975-BCF8CBDA58C7}" presName="hierChild5" presStyleCnt="0"/>
      <dgm:spPr/>
    </dgm:pt>
    <dgm:pt modelId="{732211E1-CCAB-4A53-A647-166E74FD8687}" type="pres">
      <dgm:prSet presAssocID="{974432E8-9850-466E-BD58-BD8EA1AF3BE6}" presName="Name37" presStyleLbl="parChTrans1D3" presStyleIdx="3" presStyleCnt="11"/>
      <dgm:spPr/>
    </dgm:pt>
    <dgm:pt modelId="{E9BB9780-EF7C-430F-A569-482FC87726C2}" type="pres">
      <dgm:prSet presAssocID="{CC299EB1-6B03-4B18-874F-E191AC34DF1D}" presName="hierRoot2" presStyleCnt="0">
        <dgm:presLayoutVars>
          <dgm:hierBranch val="init"/>
        </dgm:presLayoutVars>
      </dgm:prSet>
      <dgm:spPr/>
    </dgm:pt>
    <dgm:pt modelId="{AB6C6609-69A1-49A4-ACB6-C4AA2B774543}" type="pres">
      <dgm:prSet presAssocID="{CC299EB1-6B03-4B18-874F-E191AC34DF1D}" presName="rootComposite" presStyleCnt="0"/>
      <dgm:spPr/>
    </dgm:pt>
    <dgm:pt modelId="{577F122F-2606-44D2-962B-B2EF9543E427}" type="pres">
      <dgm:prSet presAssocID="{CC299EB1-6B03-4B18-874F-E191AC34DF1D}" presName="rootText" presStyleLbl="node3" presStyleIdx="3" presStyleCnt="11">
        <dgm:presLayoutVars>
          <dgm:chPref val="3"/>
        </dgm:presLayoutVars>
      </dgm:prSet>
      <dgm:spPr/>
    </dgm:pt>
    <dgm:pt modelId="{797E5C63-D507-463C-BEFF-50AEE6B101FD}" type="pres">
      <dgm:prSet presAssocID="{CC299EB1-6B03-4B18-874F-E191AC34DF1D}" presName="rootConnector" presStyleLbl="node3" presStyleIdx="3" presStyleCnt="11"/>
      <dgm:spPr/>
    </dgm:pt>
    <dgm:pt modelId="{94AF75A6-A536-4CAA-A4D4-56361ADDB8A6}" type="pres">
      <dgm:prSet presAssocID="{CC299EB1-6B03-4B18-874F-E191AC34DF1D}" presName="hierChild4" presStyleCnt="0"/>
      <dgm:spPr/>
    </dgm:pt>
    <dgm:pt modelId="{8258A6B7-7D86-4FBB-AE62-B61A59279705}" type="pres">
      <dgm:prSet presAssocID="{CC299EB1-6B03-4B18-874F-E191AC34DF1D}" presName="hierChild5" presStyleCnt="0"/>
      <dgm:spPr/>
    </dgm:pt>
    <dgm:pt modelId="{0FDAA341-82B0-410A-AEDD-DF2ABC2A4FD1}" type="pres">
      <dgm:prSet presAssocID="{18C1B7EA-9FFE-4858-AD3C-0FEC9E569A6D}" presName="hierChild5" presStyleCnt="0"/>
      <dgm:spPr/>
    </dgm:pt>
    <dgm:pt modelId="{A2AFC920-33A0-4B3C-80F6-AEE0EDCAE2AB}" type="pres">
      <dgm:prSet presAssocID="{0F0CE7AA-CD4C-48DD-89CD-67B89DBBD121}" presName="Name37" presStyleLbl="parChTrans1D2" presStyleIdx="1" presStyleCnt="5"/>
      <dgm:spPr/>
    </dgm:pt>
    <dgm:pt modelId="{45D1F025-659A-4D1A-8277-8F5C542396FF}" type="pres">
      <dgm:prSet presAssocID="{14A310BD-E2AF-4C30-AD40-E6B75C05D75B}" presName="hierRoot2" presStyleCnt="0">
        <dgm:presLayoutVars>
          <dgm:hierBranch val="init"/>
        </dgm:presLayoutVars>
      </dgm:prSet>
      <dgm:spPr/>
    </dgm:pt>
    <dgm:pt modelId="{729D35C7-0397-43C4-9B8F-7C923ED5544B}" type="pres">
      <dgm:prSet presAssocID="{14A310BD-E2AF-4C30-AD40-E6B75C05D75B}" presName="rootComposite" presStyleCnt="0"/>
      <dgm:spPr/>
    </dgm:pt>
    <dgm:pt modelId="{BAE3745E-E7CB-49F2-9819-1E4B53A83D45}" type="pres">
      <dgm:prSet presAssocID="{14A310BD-E2AF-4C30-AD40-E6B75C05D75B}" presName="rootText" presStyleLbl="node2" presStyleIdx="1" presStyleCnt="4">
        <dgm:presLayoutVars>
          <dgm:chPref val="3"/>
        </dgm:presLayoutVars>
      </dgm:prSet>
      <dgm:spPr/>
    </dgm:pt>
    <dgm:pt modelId="{0CBCA865-494C-4A29-9588-AF3D54DE9D39}" type="pres">
      <dgm:prSet presAssocID="{14A310BD-E2AF-4C30-AD40-E6B75C05D75B}" presName="rootConnector" presStyleLbl="node2" presStyleIdx="1" presStyleCnt="4"/>
      <dgm:spPr/>
    </dgm:pt>
    <dgm:pt modelId="{69EA7FE1-DB83-4B49-82FE-DC86D43B1A86}" type="pres">
      <dgm:prSet presAssocID="{14A310BD-E2AF-4C30-AD40-E6B75C05D75B}" presName="hierChild4" presStyleCnt="0"/>
      <dgm:spPr/>
    </dgm:pt>
    <dgm:pt modelId="{4DEEAC38-09C5-4747-A9B9-A74D3E8E31D2}" type="pres">
      <dgm:prSet presAssocID="{2AFADAF9-5A25-4EB0-BDB6-63C07A92BA64}" presName="Name37" presStyleLbl="parChTrans1D3" presStyleIdx="4" presStyleCnt="11"/>
      <dgm:spPr/>
    </dgm:pt>
    <dgm:pt modelId="{D3868CB1-0B60-44F5-A249-A4854F54CEF8}" type="pres">
      <dgm:prSet presAssocID="{17A94BA6-0C73-4799-B481-A71E336982CC}" presName="hierRoot2" presStyleCnt="0">
        <dgm:presLayoutVars>
          <dgm:hierBranch val="init"/>
        </dgm:presLayoutVars>
      </dgm:prSet>
      <dgm:spPr/>
    </dgm:pt>
    <dgm:pt modelId="{D43B1364-A1F9-4083-B429-25E2F57CC4C8}" type="pres">
      <dgm:prSet presAssocID="{17A94BA6-0C73-4799-B481-A71E336982CC}" presName="rootComposite" presStyleCnt="0"/>
      <dgm:spPr/>
    </dgm:pt>
    <dgm:pt modelId="{2BA8CA00-EAF5-431D-AFA8-4E06DA351142}" type="pres">
      <dgm:prSet presAssocID="{17A94BA6-0C73-4799-B481-A71E336982CC}" presName="rootText" presStyleLbl="node3" presStyleIdx="4" presStyleCnt="11">
        <dgm:presLayoutVars>
          <dgm:chPref val="3"/>
        </dgm:presLayoutVars>
      </dgm:prSet>
      <dgm:spPr/>
    </dgm:pt>
    <dgm:pt modelId="{A886435E-53D5-4FD4-9599-5A1C4673806D}" type="pres">
      <dgm:prSet presAssocID="{17A94BA6-0C73-4799-B481-A71E336982CC}" presName="rootConnector" presStyleLbl="node3" presStyleIdx="4" presStyleCnt="11"/>
      <dgm:spPr/>
    </dgm:pt>
    <dgm:pt modelId="{5159DD29-ABF4-46FE-8B08-15B47F788DEE}" type="pres">
      <dgm:prSet presAssocID="{17A94BA6-0C73-4799-B481-A71E336982CC}" presName="hierChild4" presStyleCnt="0"/>
      <dgm:spPr/>
    </dgm:pt>
    <dgm:pt modelId="{05AC387E-3FDD-413A-89FD-2EA4F2A9163C}" type="pres">
      <dgm:prSet presAssocID="{17A94BA6-0C73-4799-B481-A71E336982CC}" presName="hierChild5" presStyleCnt="0"/>
      <dgm:spPr/>
    </dgm:pt>
    <dgm:pt modelId="{AACD6EE3-7CEC-4D36-9458-873FA773A302}" type="pres">
      <dgm:prSet presAssocID="{EE78F235-6C51-4493-8D97-E358FA7113B3}" presName="Name37" presStyleLbl="parChTrans1D3" presStyleIdx="5" presStyleCnt="11"/>
      <dgm:spPr/>
    </dgm:pt>
    <dgm:pt modelId="{8FAD104F-B25E-4236-B54E-36ED7062A19A}" type="pres">
      <dgm:prSet presAssocID="{E8F2A65C-2460-41F8-8207-3104B640A585}" presName="hierRoot2" presStyleCnt="0">
        <dgm:presLayoutVars>
          <dgm:hierBranch val="init"/>
        </dgm:presLayoutVars>
      </dgm:prSet>
      <dgm:spPr/>
    </dgm:pt>
    <dgm:pt modelId="{3A8DF076-69BC-4FE5-B544-93040C28D1E8}" type="pres">
      <dgm:prSet presAssocID="{E8F2A65C-2460-41F8-8207-3104B640A585}" presName="rootComposite" presStyleCnt="0"/>
      <dgm:spPr/>
    </dgm:pt>
    <dgm:pt modelId="{A7E8794D-D612-4E46-A480-C0A08A30BF39}" type="pres">
      <dgm:prSet presAssocID="{E8F2A65C-2460-41F8-8207-3104B640A585}" presName="rootText" presStyleLbl="node3" presStyleIdx="5" presStyleCnt="11">
        <dgm:presLayoutVars>
          <dgm:chPref val="3"/>
        </dgm:presLayoutVars>
      </dgm:prSet>
      <dgm:spPr/>
    </dgm:pt>
    <dgm:pt modelId="{EA7B744E-7D57-426C-A40C-AFB742D11DD6}" type="pres">
      <dgm:prSet presAssocID="{E8F2A65C-2460-41F8-8207-3104B640A585}" presName="rootConnector" presStyleLbl="node3" presStyleIdx="5" presStyleCnt="11"/>
      <dgm:spPr/>
    </dgm:pt>
    <dgm:pt modelId="{3177B9C1-FDBF-420A-BD9A-0099966E32EE}" type="pres">
      <dgm:prSet presAssocID="{E8F2A65C-2460-41F8-8207-3104B640A585}" presName="hierChild4" presStyleCnt="0"/>
      <dgm:spPr/>
    </dgm:pt>
    <dgm:pt modelId="{CD96F32C-85FE-4EF5-9439-04365162C779}" type="pres">
      <dgm:prSet presAssocID="{E8F2A65C-2460-41F8-8207-3104B640A585}" presName="hierChild5" presStyleCnt="0"/>
      <dgm:spPr/>
    </dgm:pt>
    <dgm:pt modelId="{314572A1-5678-419C-8856-710B34A61ACA}" type="pres">
      <dgm:prSet presAssocID="{CA1217BB-0D63-48AA-A6E4-6D2457327970}" presName="Name37" presStyleLbl="parChTrans1D3" presStyleIdx="6" presStyleCnt="11"/>
      <dgm:spPr/>
    </dgm:pt>
    <dgm:pt modelId="{34EC59EE-7A32-4489-BB20-9940D0C1AD02}" type="pres">
      <dgm:prSet presAssocID="{B561701F-85C6-40AD-95AD-9CA261EC4749}" presName="hierRoot2" presStyleCnt="0">
        <dgm:presLayoutVars>
          <dgm:hierBranch val="init"/>
        </dgm:presLayoutVars>
      </dgm:prSet>
      <dgm:spPr/>
    </dgm:pt>
    <dgm:pt modelId="{4BCC5EAC-4FF7-47BA-B35C-D9B1E214AA65}" type="pres">
      <dgm:prSet presAssocID="{B561701F-85C6-40AD-95AD-9CA261EC4749}" presName="rootComposite" presStyleCnt="0"/>
      <dgm:spPr/>
    </dgm:pt>
    <dgm:pt modelId="{9C447BD6-D2D1-4E0C-9B37-970E130B7C8D}" type="pres">
      <dgm:prSet presAssocID="{B561701F-85C6-40AD-95AD-9CA261EC4749}" presName="rootText" presStyleLbl="node3" presStyleIdx="6" presStyleCnt="11">
        <dgm:presLayoutVars>
          <dgm:chPref val="3"/>
        </dgm:presLayoutVars>
      </dgm:prSet>
      <dgm:spPr/>
    </dgm:pt>
    <dgm:pt modelId="{CC37CC00-23BD-4ECC-AEEF-10FB7F298462}" type="pres">
      <dgm:prSet presAssocID="{B561701F-85C6-40AD-95AD-9CA261EC4749}" presName="rootConnector" presStyleLbl="node3" presStyleIdx="6" presStyleCnt="11"/>
      <dgm:spPr/>
    </dgm:pt>
    <dgm:pt modelId="{F89E1E55-2AFD-4534-86DC-6199FCF5413D}" type="pres">
      <dgm:prSet presAssocID="{B561701F-85C6-40AD-95AD-9CA261EC4749}" presName="hierChild4" presStyleCnt="0"/>
      <dgm:spPr/>
    </dgm:pt>
    <dgm:pt modelId="{746D6936-23BD-4DE1-A3FA-18A8774A5250}" type="pres">
      <dgm:prSet presAssocID="{B561701F-85C6-40AD-95AD-9CA261EC4749}" presName="hierChild5" presStyleCnt="0"/>
      <dgm:spPr/>
    </dgm:pt>
    <dgm:pt modelId="{37AAD0FA-7DB9-4B1D-B260-1CF5D9BDF618}" type="pres">
      <dgm:prSet presAssocID="{A29E516E-1E87-4231-BC4A-DDD1CC39E1F0}" presName="Name37" presStyleLbl="parChTrans1D3" presStyleIdx="7" presStyleCnt="11"/>
      <dgm:spPr/>
    </dgm:pt>
    <dgm:pt modelId="{51BECA26-C8A7-419F-B996-2645C424249D}" type="pres">
      <dgm:prSet presAssocID="{C3EB2771-ABA5-44CB-AE7D-E6F77E692303}" presName="hierRoot2" presStyleCnt="0">
        <dgm:presLayoutVars>
          <dgm:hierBranch val="init"/>
        </dgm:presLayoutVars>
      </dgm:prSet>
      <dgm:spPr/>
    </dgm:pt>
    <dgm:pt modelId="{6F198559-9117-41EB-A3E8-FBE29B920E31}" type="pres">
      <dgm:prSet presAssocID="{C3EB2771-ABA5-44CB-AE7D-E6F77E692303}" presName="rootComposite" presStyleCnt="0"/>
      <dgm:spPr/>
    </dgm:pt>
    <dgm:pt modelId="{FA7817CC-AC3A-4620-AA35-CB13B72A2E63}" type="pres">
      <dgm:prSet presAssocID="{C3EB2771-ABA5-44CB-AE7D-E6F77E692303}" presName="rootText" presStyleLbl="node3" presStyleIdx="7" presStyleCnt="11">
        <dgm:presLayoutVars>
          <dgm:chPref val="3"/>
        </dgm:presLayoutVars>
      </dgm:prSet>
      <dgm:spPr/>
    </dgm:pt>
    <dgm:pt modelId="{334F8E1B-022D-4109-9D8A-9D1540529B1E}" type="pres">
      <dgm:prSet presAssocID="{C3EB2771-ABA5-44CB-AE7D-E6F77E692303}" presName="rootConnector" presStyleLbl="node3" presStyleIdx="7" presStyleCnt="11"/>
      <dgm:spPr/>
    </dgm:pt>
    <dgm:pt modelId="{645F1699-F342-435F-93F5-D3ABD99EF9BD}" type="pres">
      <dgm:prSet presAssocID="{C3EB2771-ABA5-44CB-AE7D-E6F77E692303}" presName="hierChild4" presStyleCnt="0"/>
      <dgm:spPr/>
    </dgm:pt>
    <dgm:pt modelId="{A0CA42AC-7CF8-47DD-A2BE-B83FC86AE2FF}" type="pres">
      <dgm:prSet presAssocID="{C3EB2771-ABA5-44CB-AE7D-E6F77E692303}" presName="hierChild5" presStyleCnt="0"/>
      <dgm:spPr/>
    </dgm:pt>
    <dgm:pt modelId="{992EEAB6-AB1D-4766-9B53-DE27FC3F07E4}" type="pres">
      <dgm:prSet presAssocID="{14A310BD-E2AF-4C30-AD40-E6B75C05D75B}" presName="hierChild5" presStyleCnt="0"/>
      <dgm:spPr/>
    </dgm:pt>
    <dgm:pt modelId="{D5220C05-1B54-48FF-9C51-309E8D918438}" type="pres">
      <dgm:prSet presAssocID="{7069DDEB-8845-45EC-AB9F-2B4CE8DD8837}" presName="Name37" presStyleLbl="parChTrans1D2" presStyleIdx="2" presStyleCnt="5"/>
      <dgm:spPr/>
    </dgm:pt>
    <dgm:pt modelId="{30BB08D4-4A80-4979-9B0E-6327AC8355A9}" type="pres">
      <dgm:prSet presAssocID="{04403330-7A92-4445-A09C-85776984940B}" presName="hierRoot2" presStyleCnt="0">
        <dgm:presLayoutVars>
          <dgm:hierBranch val="init"/>
        </dgm:presLayoutVars>
      </dgm:prSet>
      <dgm:spPr/>
    </dgm:pt>
    <dgm:pt modelId="{ACCEBF6C-D384-4B36-BFF6-533CBEA11B93}" type="pres">
      <dgm:prSet presAssocID="{04403330-7A92-4445-A09C-85776984940B}" presName="rootComposite" presStyleCnt="0"/>
      <dgm:spPr/>
    </dgm:pt>
    <dgm:pt modelId="{2BAC12EF-08A3-4556-A29B-E25324C089BE}" type="pres">
      <dgm:prSet presAssocID="{04403330-7A92-4445-A09C-85776984940B}" presName="rootText" presStyleLbl="node2" presStyleIdx="2" presStyleCnt="4">
        <dgm:presLayoutVars>
          <dgm:chPref val="3"/>
        </dgm:presLayoutVars>
      </dgm:prSet>
      <dgm:spPr/>
    </dgm:pt>
    <dgm:pt modelId="{B12294D9-76AF-4C26-AA16-DB069680D7A9}" type="pres">
      <dgm:prSet presAssocID="{04403330-7A92-4445-A09C-85776984940B}" presName="rootConnector" presStyleLbl="node2" presStyleIdx="2" presStyleCnt="4"/>
      <dgm:spPr/>
    </dgm:pt>
    <dgm:pt modelId="{1DD17E12-5497-4291-AFC6-75F768B3FC9A}" type="pres">
      <dgm:prSet presAssocID="{04403330-7A92-4445-A09C-85776984940B}" presName="hierChild4" presStyleCnt="0"/>
      <dgm:spPr/>
    </dgm:pt>
    <dgm:pt modelId="{3ED6438D-5274-4CC1-94EA-B11334B5AFDD}" type="pres">
      <dgm:prSet presAssocID="{04403330-7A92-4445-A09C-85776984940B}" presName="hierChild5" presStyleCnt="0"/>
      <dgm:spPr/>
    </dgm:pt>
    <dgm:pt modelId="{45FFC906-2E8B-46E6-AA00-57336FF670CD}" type="pres">
      <dgm:prSet presAssocID="{BEE4E1B6-CD5E-4506-AC5F-0A977990840F}" presName="Name37" presStyleLbl="parChTrans1D2" presStyleIdx="3" presStyleCnt="5"/>
      <dgm:spPr/>
    </dgm:pt>
    <dgm:pt modelId="{211EAB13-A889-41A2-A751-D77DA831E8D1}" type="pres">
      <dgm:prSet presAssocID="{11CC0CB0-3543-4C53-846E-90FF3DE78E71}" presName="hierRoot2" presStyleCnt="0">
        <dgm:presLayoutVars>
          <dgm:hierBranch val="init"/>
        </dgm:presLayoutVars>
      </dgm:prSet>
      <dgm:spPr/>
    </dgm:pt>
    <dgm:pt modelId="{652028A9-2D9B-4B93-85CA-A7167F61B804}" type="pres">
      <dgm:prSet presAssocID="{11CC0CB0-3543-4C53-846E-90FF3DE78E71}" presName="rootComposite" presStyleCnt="0"/>
      <dgm:spPr/>
    </dgm:pt>
    <dgm:pt modelId="{2B7B3D00-DB7A-4E86-A5D4-DA79EBA9EA70}" type="pres">
      <dgm:prSet presAssocID="{11CC0CB0-3543-4C53-846E-90FF3DE78E71}" presName="rootText" presStyleLbl="node2" presStyleIdx="3" presStyleCnt="4">
        <dgm:presLayoutVars>
          <dgm:chPref val="3"/>
        </dgm:presLayoutVars>
      </dgm:prSet>
      <dgm:spPr/>
    </dgm:pt>
    <dgm:pt modelId="{EC39B504-0304-4967-9B0E-8B6B88C17F4E}" type="pres">
      <dgm:prSet presAssocID="{11CC0CB0-3543-4C53-846E-90FF3DE78E71}" presName="rootConnector" presStyleLbl="node2" presStyleIdx="3" presStyleCnt="4"/>
      <dgm:spPr/>
    </dgm:pt>
    <dgm:pt modelId="{C3308A9A-90E8-4E18-899D-D30B1BC7411D}" type="pres">
      <dgm:prSet presAssocID="{11CC0CB0-3543-4C53-846E-90FF3DE78E71}" presName="hierChild4" presStyleCnt="0"/>
      <dgm:spPr/>
    </dgm:pt>
    <dgm:pt modelId="{73AE5919-BB18-43BC-9932-7B546783D598}" type="pres">
      <dgm:prSet presAssocID="{1980DB79-0848-474F-B3C8-09A2F5B84621}" presName="Name37" presStyleLbl="parChTrans1D3" presStyleIdx="8" presStyleCnt="11"/>
      <dgm:spPr/>
    </dgm:pt>
    <dgm:pt modelId="{05400A2B-C6E6-44F5-AE6E-7CBB9FA47216}" type="pres">
      <dgm:prSet presAssocID="{8A08170A-E809-42D6-9CE8-637691772317}" presName="hierRoot2" presStyleCnt="0">
        <dgm:presLayoutVars>
          <dgm:hierBranch val="init"/>
        </dgm:presLayoutVars>
      </dgm:prSet>
      <dgm:spPr/>
    </dgm:pt>
    <dgm:pt modelId="{6639F6D1-84A0-4883-B030-50EE74D273E9}" type="pres">
      <dgm:prSet presAssocID="{8A08170A-E809-42D6-9CE8-637691772317}" presName="rootComposite" presStyleCnt="0"/>
      <dgm:spPr/>
    </dgm:pt>
    <dgm:pt modelId="{FA4D0FB3-9903-45AB-8E2D-14CFD284E1EA}" type="pres">
      <dgm:prSet presAssocID="{8A08170A-E809-42D6-9CE8-637691772317}" presName="rootText" presStyleLbl="node3" presStyleIdx="8" presStyleCnt="11">
        <dgm:presLayoutVars>
          <dgm:chPref val="3"/>
        </dgm:presLayoutVars>
      </dgm:prSet>
      <dgm:spPr/>
    </dgm:pt>
    <dgm:pt modelId="{4BB4800A-D04E-4770-AF4D-9E55150575E4}" type="pres">
      <dgm:prSet presAssocID="{8A08170A-E809-42D6-9CE8-637691772317}" presName="rootConnector" presStyleLbl="node3" presStyleIdx="8" presStyleCnt="11"/>
      <dgm:spPr/>
    </dgm:pt>
    <dgm:pt modelId="{C5C93EDC-76FE-4E14-A5A0-B7F24CE37285}" type="pres">
      <dgm:prSet presAssocID="{8A08170A-E809-42D6-9CE8-637691772317}" presName="hierChild4" presStyleCnt="0"/>
      <dgm:spPr/>
    </dgm:pt>
    <dgm:pt modelId="{CA998A7E-B94F-4AFE-8809-88ABE89DE9D3}" type="pres">
      <dgm:prSet presAssocID="{8A08170A-E809-42D6-9CE8-637691772317}" presName="hierChild5" presStyleCnt="0"/>
      <dgm:spPr/>
    </dgm:pt>
    <dgm:pt modelId="{AB8C5618-3919-40D4-88E8-46FF90C3310D}" type="pres">
      <dgm:prSet presAssocID="{08B317E2-92F9-46FE-92A8-AB1C5B0899F7}" presName="Name37" presStyleLbl="parChTrans1D3" presStyleIdx="9" presStyleCnt="11"/>
      <dgm:spPr/>
    </dgm:pt>
    <dgm:pt modelId="{39CC0539-941E-4118-A36E-BB44F79464CC}" type="pres">
      <dgm:prSet presAssocID="{13B926D5-2D20-4524-B647-5A6D9CAC4A1C}" presName="hierRoot2" presStyleCnt="0">
        <dgm:presLayoutVars>
          <dgm:hierBranch val="init"/>
        </dgm:presLayoutVars>
      </dgm:prSet>
      <dgm:spPr/>
    </dgm:pt>
    <dgm:pt modelId="{0786CF8B-E365-4DFB-998E-8806809EFC8B}" type="pres">
      <dgm:prSet presAssocID="{13B926D5-2D20-4524-B647-5A6D9CAC4A1C}" presName="rootComposite" presStyleCnt="0"/>
      <dgm:spPr/>
    </dgm:pt>
    <dgm:pt modelId="{089AC96B-D47D-4224-95AC-510C60DCCDA1}" type="pres">
      <dgm:prSet presAssocID="{13B926D5-2D20-4524-B647-5A6D9CAC4A1C}" presName="rootText" presStyleLbl="node3" presStyleIdx="9" presStyleCnt="11">
        <dgm:presLayoutVars>
          <dgm:chPref val="3"/>
        </dgm:presLayoutVars>
      </dgm:prSet>
      <dgm:spPr/>
    </dgm:pt>
    <dgm:pt modelId="{62AADA33-CD06-4106-BEF1-9BB55A4BE3B0}" type="pres">
      <dgm:prSet presAssocID="{13B926D5-2D20-4524-B647-5A6D9CAC4A1C}" presName="rootConnector" presStyleLbl="node3" presStyleIdx="9" presStyleCnt="11"/>
      <dgm:spPr/>
    </dgm:pt>
    <dgm:pt modelId="{C1481F8E-E227-4F98-8BEC-33008DD5C66B}" type="pres">
      <dgm:prSet presAssocID="{13B926D5-2D20-4524-B647-5A6D9CAC4A1C}" presName="hierChild4" presStyleCnt="0"/>
      <dgm:spPr/>
    </dgm:pt>
    <dgm:pt modelId="{9021553D-E1FA-4DF8-9588-C6B45D347F3B}" type="pres">
      <dgm:prSet presAssocID="{13B926D5-2D20-4524-B647-5A6D9CAC4A1C}" presName="hierChild5" presStyleCnt="0"/>
      <dgm:spPr/>
    </dgm:pt>
    <dgm:pt modelId="{CC35026C-B3AC-4B9D-8E5A-678E76BF7EE9}" type="pres">
      <dgm:prSet presAssocID="{2C643535-A449-429E-9C55-6A866B56E532}" presName="Name37" presStyleLbl="parChTrans1D3" presStyleIdx="10" presStyleCnt="11"/>
      <dgm:spPr/>
    </dgm:pt>
    <dgm:pt modelId="{163E1DF1-FEE0-4B30-BC25-CE50053B2D69}" type="pres">
      <dgm:prSet presAssocID="{BE7017DA-E463-404C-A959-8145378985AB}" presName="hierRoot2" presStyleCnt="0">
        <dgm:presLayoutVars>
          <dgm:hierBranch val="init"/>
        </dgm:presLayoutVars>
      </dgm:prSet>
      <dgm:spPr/>
    </dgm:pt>
    <dgm:pt modelId="{F6553A25-E8A2-4B33-BB72-15F3B9580CD1}" type="pres">
      <dgm:prSet presAssocID="{BE7017DA-E463-404C-A959-8145378985AB}" presName="rootComposite" presStyleCnt="0"/>
      <dgm:spPr/>
    </dgm:pt>
    <dgm:pt modelId="{C79C3716-451F-406E-8F12-4FB051927847}" type="pres">
      <dgm:prSet presAssocID="{BE7017DA-E463-404C-A959-8145378985AB}" presName="rootText" presStyleLbl="node3" presStyleIdx="10" presStyleCnt="11">
        <dgm:presLayoutVars>
          <dgm:chPref val="3"/>
        </dgm:presLayoutVars>
      </dgm:prSet>
      <dgm:spPr/>
    </dgm:pt>
    <dgm:pt modelId="{C9ADDD7D-E627-4CF8-9E4B-C53BD3A6FCBA}" type="pres">
      <dgm:prSet presAssocID="{BE7017DA-E463-404C-A959-8145378985AB}" presName="rootConnector" presStyleLbl="node3" presStyleIdx="10" presStyleCnt="11"/>
      <dgm:spPr/>
    </dgm:pt>
    <dgm:pt modelId="{16F4B0A2-D65D-4DC1-9409-767DC39C3AEC}" type="pres">
      <dgm:prSet presAssocID="{BE7017DA-E463-404C-A959-8145378985AB}" presName="hierChild4" presStyleCnt="0"/>
      <dgm:spPr/>
    </dgm:pt>
    <dgm:pt modelId="{A43E2AF2-FB89-451E-AAB9-DF27B747C081}" type="pres">
      <dgm:prSet presAssocID="{BE7017DA-E463-404C-A959-8145378985AB}" presName="hierChild5" presStyleCnt="0"/>
      <dgm:spPr/>
    </dgm:pt>
    <dgm:pt modelId="{866F0FBB-14CF-4911-AC05-AE94773E6108}" type="pres">
      <dgm:prSet presAssocID="{11CC0CB0-3543-4C53-846E-90FF3DE78E71}" presName="hierChild5" presStyleCnt="0"/>
      <dgm:spPr/>
    </dgm:pt>
    <dgm:pt modelId="{BCB86C35-E60B-40C7-A3B6-1B672CB77479}" type="pres">
      <dgm:prSet presAssocID="{DF8A52DD-26CE-49D6-AB0E-B9D6CCDAFCAD}" presName="hierChild3" presStyleCnt="0"/>
      <dgm:spPr/>
    </dgm:pt>
    <dgm:pt modelId="{7465257C-973E-46F8-B12E-121772855519}" type="pres">
      <dgm:prSet presAssocID="{817121F8-D044-4BAF-8E98-C10AF285FDCD}" presName="Name111" presStyleLbl="parChTrans1D2" presStyleIdx="4" presStyleCnt="5"/>
      <dgm:spPr/>
    </dgm:pt>
    <dgm:pt modelId="{1C37DF64-8EF1-4C27-B5B0-573717D70276}" type="pres">
      <dgm:prSet presAssocID="{C5482839-7969-4ED1-8F19-9F0F93CA8C6D}" presName="hierRoot3" presStyleCnt="0">
        <dgm:presLayoutVars>
          <dgm:hierBranch val="init"/>
        </dgm:presLayoutVars>
      </dgm:prSet>
      <dgm:spPr/>
    </dgm:pt>
    <dgm:pt modelId="{4E1255C0-D60F-4314-9DDF-16762D4DCB83}" type="pres">
      <dgm:prSet presAssocID="{C5482839-7969-4ED1-8F19-9F0F93CA8C6D}" presName="rootComposite3" presStyleCnt="0"/>
      <dgm:spPr/>
    </dgm:pt>
    <dgm:pt modelId="{74137D0C-03E6-4800-AE54-FC26B78A5C95}" type="pres">
      <dgm:prSet presAssocID="{C5482839-7969-4ED1-8F19-9F0F93CA8C6D}" presName="rootText3" presStyleLbl="asst1" presStyleIdx="0" presStyleCnt="1">
        <dgm:presLayoutVars>
          <dgm:chPref val="3"/>
        </dgm:presLayoutVars>
      </dgm:prSet>
      <dgm:spPr/>
    </dgm:pt>
    <dgm:pt modelId="{FA5FCE5D-FA93-47FD-8082-61EC8AA8ED49}" type="pres">
      <dgm:prSet presAssocID="{C5482839-7969-4ED1-8F19-9F0F93CA8C6D}" presName="rootConnector3" presStyleLbl="asst1" presStyleIdx="0" presStyleCnt="1"/>
      <dgm:spPr/>
    </dgm:pt>
    <dgm:pt modelId="{4A4FBC92-F394-4BC0-87E4-CE2FF9F491DE}" type="pres">
      <dgm:prSet presAssocID="{C5482839-7969-4ED1-8F19-9F0F93CA8C6D}" presName="hierChild6" presStyleCnt="0"/>
      <dgm:spPr/>
    </dgm:pt>
    <dgm:pt modelId="{491215AC-76E3-41FF-B67C-29EE0CE996AB}" type="pres">
      <dgm:prSet presAssocID="{C5482839-7969-4ED1-8F19-9F0F93CA8C6D}" presName="hierChild7" presStyleCnt="0"/>
      <dgm:spPr/>
    </dgm:pt>
  </dgm:ptLst>
  <dgm:cxnLst>
    <dgm:cxn modelId="{EEB71D06-9D54-42C5-9D6B-3B9F8737325C}" type="presOf" srcId="{7D5AD18F-3FB7-4353-B8DB-228D5AA67530}" destId="{327B13D5-6298-4B42-B03B-B4D8893AB08E}" srcOrd="0" destOrd="0" presId="urn:microsoft.com/office/officeart/2005/8/layout/orgChart1"/>
    <dgm:cxn modelId="{4F693D07-8F3C-43A0-81AD-31BBD9788270}" type="presOf" srcId="{C5482839-7969-4ED1-8F19-9F0F93CA8C6D}" destId="{FA5FCE5D-FA93-47FD-8082-61EC8AA8ED49}" srcOrd="1" destOrd="0" presId="urn:microsoft.com/office/officeart/2005/8/layout/orgChart1"/>
    <dgm:cxn modelId="{3CA8BB08-7FD1-4649-9074-A5D2DCF2A536}" type="presOf" srcId="{C3EB2771-ABA5-44CB-AE7D-E6F77E692303}" destId="{334F8E1B-022D-4109-9D8A-9D1540529B1E}" srcOrd="1" destOrd="0" presId="urn:microsoft.com/office/officeart/2005/8/layout/orgChart1"/>
    <dgm:cxn modelId="{0D62B00A-F4B1-4C2C-A56C-B92412DB593C}" type="presOf" srcId="{08B317E2-92F9-46FE-92A8-AB1C5B0899F7}" destId="{AB8C5618-3919-40D4-88E8-46FF90C3310D}" srcOrd="0" destOrd="0" presId="urn:microsoft.com/office/officeart/2005/8/layout/orgChart1"/>
    <dgm:cxn modelId="{B01E170B-1283-4361-8771-554F356DFACA}" type="presOf" srcId="{BEE4E1B6-CD5E-4506-AC5F-0A977990840F}" destId="{45FFC906-2E8B-46E6-AA00-57336FF670CD}" srcOrd="0" destOrd="0" presId="urn:microsoft.com/office/officeart/2005/8/layout/orgChart1"/>
    <dgm:cxn modelId="{FBD38D1B-CFF2-461B-88DB-89F70F996B5E}" srcId="{DF8A52DD-26CE-49D6-AB0E-B9D6CCDAFCAD}" destId="{14A310BD-E2AF-4C30-AD40-E6B75C05D75B}" srcOrd="2" destOrd="0" parTransId="{0F0CE7AA-CD4C-48DD-89CD-67B89DBBD121}" sibTransId="{0A1C8B31-A1BE-47E7-BD98-A70720BFD056}"/>
    <dgm:cxn modelId="{F83A3C27-0ACC-4A79-B1A6-5C66CF21B245}" type="presOf" srcId="{F71095DE-A8F6-4163-BD77-E567A3718A27}" destId="{1BCAC35F-1ED2-413C-98EC-87E9E0C3A347}" srcOrd="0" destOrd="0" presId="urn:microsoft.com/office/officeart/2005/8/layout/orgChart1"/>
    <dgm:cxn modelId="{DE5D192E-6314-41DF-8FAF-96BC5B1275AE}" type="presOf" srcId="{1980DB79-0848-474F-B3C8-09A2F5B84621}" destId="{73AE5919-BB18-43BC-9932-7B546783D598}" srcOrd="0" destOrd="0" presId="urn:microsoft.com/office/officeart/2005/8/layout/orgChart1"/>
    <dgm:cxn modelId="{7C099F35-B50C-4CAD-A606-CCBCFD7C770C}" type="presOf" srcId="{525516BA-BAC9-421E-8015-73A0DB3C125D}" destId="{5AED7112-391F-415E-A380-3D2ABDA74D9B}" srcOrd="0" destOrd="0" presId="urn:microsoft.com/office/officeart/2005/8/layout/orgChart1"/>
    <dgm:cxn modelId="{BBD5E135-8C4C-4B32-A6C5-221A82775457}" type="presOf" srcId="{5A3C24A4-5A46-48A2-B6EC-CDE49870A9A9}" destId="{36D17B10-302B-41F5-9677-1F60709DFD64}" srcOrd="0" destOrd="0" presId="urn:microsoft.com/office/officeart/2005/8/layout/orgChart1"/>
    <dgm:cxn modelId="{B8D4CF3D-56D8-4E26-BEB7-89938B155EE6}" type="presOf" srcId="{8231EE2A-B3B4-43E7-B975-BCF8CBDA58C7}" destId="{06360430-2B64-46C9-B43F-2BB076DDF2C0}" srcOrd="0" destOrd="0" presId="urn:microsoft.com/office/officeart/2005/8/layout/orgChart1"/>
    <dgm:cxn modelId="{0CCF073E-72F0-400A-B4AA-F9495538A999}" srcId="{DF8A52DD-26CE-49D6-AB0E-B9D6CCDAFCAD}" destId="{11CC0CB0-3543-4C53-846E-90FF3DE78E71}" srcOrd="4" destOrd="0" parTransId="{BEE4E1B6-CD5E-4506-AC5F-0A977990840F}" sibTransId="{82D52CDC-1427-4AA0-A5F0-B216D8274E46}"/>
    <dgm:cxn modelId="{4BAC6D5C-7B1C-4341-97AF-C986AE69FE24}" srcId="{18C1B7EA-9FFE-4858-AD3C-0FEC9E569A6D}" destId="{525516BA-BAC9-421E-8015-73A0DB3C125D}" srcOrd="0" destOrd="0" parTransId="{7D5AD18F-3FB7-4353-B8DB-228D5AA67530}" sibTransId="{4692D4A2-8F56-47D9-BB30-F4859F426E8E}"/>
    <dgm:cxn modelId="{2C8BDC63-6B51-4CA5-8806-86416C5337C0}" type="presOf" srcId="{8A08170A-E809-42D6-9CE8-637691772317}" destId="{4BB4800A-D04E-4770-AF4D-9E55150575E4}" srcOrd="1" destOrd="0" presId="urn:microsoft.com/office/officeart/2005/8/layout/orgChart1"/>
    <dgm:cxn modelId="{0998EC43-3994-4C37-BA6B-7D43C89AE033}" type="presOf" srcId="{A29E516E-1E87-4231-BC4A-DDD1CC39E1F0}" destId="{37AAD0FA-7DB9-4B1D-B260-1CF5D9BDF618}" srcOrd="0" destOrd="0" presId="urn:microsoft.com/office/officeart/2005/8/layout/orgChart1"/>
    <dgm:cxn modelId="{21FCA365-B616-435E-B840-CA54EE8C00C2}" type="presOf" srcId="{11CC0CB0-3543-4C53-846E-90FF3DE78E71}" destId="{EC39B504-0304-4967-9B0E-8B6B88C17F4E}" srcOrd="1" destOrd="0" presId="urn:microsoft.com/office/officeart/2005/8/layout/orgChart1"/>
    <dgm:cxn modelId="{9A45A445-AE49-44EE-8C8A-E7A82637E8B0}" type="presOf" srcId="{DF8A52DD-26CE-49D6-AB0E-B9D6CCDAFCAD}" destId="{1F05B66D-5E59-4580-924A-E163F0D5F112}" srcOrd="1" destOrd="0" presId="urn:microsoft.com/office/officeart/2005/8/layout/orgChart1"/>
    <dgm:cxn modelId="{9956436B-482B-4811-A43B-2FFB26030656}" type="presOf" srcId="{11CC0CB0-3543-4C53-846E-90FF3DE78E71}" destId="{2B7B3D00-DB7A-4E86-A5D4-DA79EBA9EA70}" srcOrd="0" destOrd="0" presId="urn:microsoft.com/office/officeart/2005/8/layout/orgChart1"/>
    <dgm:cxn modelId="{A7DF5F4C-E139-47A9-90DE-F04D6445FE98}" type="presOf" srcId="{C5482839-7969-4ED1-8F19-9F0F93CA8C6D}" destId="{74137D0C-03E6-4800-AE54-FC26B78A5C95}" srcOrd="0" destOrd="0" presId="urn:microsoft.com/office/officeart/2005/8/layout/orgChart1"/>
    <dgm:cxn modelId="{439A8D6C-2DD3-41AC-A23D-205967511857}" type="presOf" srcId="{17A94BA6-0C73-4799-B481-A71E336982CC}" destId="{A886435E-53D5-4FD4-9599-5A1C4673806D}" srcOrd="1" destOrd="0" presId="urn:microsoft.com/office/officeart/2005/8/layout/orgChart1"/>
    <dgm:cxn modelId="{A873F46C-696A-4BDA-B7DD-6657760DFBC7}" srcId="{DF8A52DD-26CE-49D6-AB0E-B9D6CCDAFCAD}" destId="{18C1B7EA-9FFE-4858-AD3C-0FEC9E569A6D}" srcOrd="1" destOrd="0" parTransId="{EBFE108B-D77B-4114-8532-614741562D44}" sibTransId="{B5BE08FD-985E-4BDD-8454-FBB1601130BE}"/>
    <dgm:cxn modelId="{E9135D6D-39EE-435C-ADC8-AD97FCBE8548}" srcId="{11CC0CB0-3543-4C53-846E-90FF3DE78E71}" destId="{BE7017DA-E463-404C-A959-8145378985AB}" srcOrd="2" destOrd="0" parTransId="{2C643535-A449-429E-9C55-6A866B56E532}" sibTransId="{8405F5A2-95E2-42B3-A901-E25202927D4C}"/>
    <dgm:cxn modelId="{61221B6E-0E04-454A-8E65-10252DF30703}" srcId="{11CC0CB0-3543-4C53-846E-90FF3DE78E71}" destId="{8A08170A-E809-42D6-9CE8-637691772317}" srcOrd="0" destOrd="0" parTransId="{1980DB79-0848-474F-B3C8-09A2F5B84621}" sibTransId="{C8E8F53E-4AEF-4D71-B421-60896528E114}"/>
    <dgm:cxn modelId="{A3529C4E-973A-451F-8235-4F2D3A1FE2AE}" type="presOf" srcId="{CA1217BB-0D63-48AA-A6E4-6D2457327970}" destId="{314572A1-5678-419C-8856-710B34A61ACA}" srcOrd="0" destOrd="0" presId="urn:microsoft.com/office/officeart/2005/8/layout/orgChart1"/>
    <dgm:cxn modelId="{6C697571-B5B0-46A4-93C5-21FFFFD6325F}" type="presOf" srcId="{974432E8-9850-466E-BD58-BD8EA1AF3BE6}" destId="{732211E1-CCAB-4A53-A647-166E74FD8687}" srcOrd="0" destOrd="0" presId="urn:microsoft.com/office/officeart/2005/8/layout/orgChart1"/>
    <dgm:cxn modelId="{73E88654-431C-4A02-9E48-2CF4E467FA5C}" type="presOf" srcId="{B561701F-85C6-40AD-95AD-9CA261EC4749}" destId="{CC37CC00-23BD-4ECC-AEEF-10FB7F298462}" srcOrd="1" destOrd="0" presId="urn:microsoft.com/office/officeart/2005/8/layout/orgChart1"/>
    <dgm:cxn modelId="{F249EB57-0EF3-44FF-9CB7-A993CC6B1B49}" type="presOf" srcId="{DF8A52DD-26CE-49D6-AB0E-B9D6CCDAFCAD}" destId="{F196FCA0-21FE-4DDD-AFFA-C59FFFD188B8}" srcOrd="0" destOrd="0" presId="urn:microsoft.com/office/officeart/2005/8/layout/orgChart1"/>
    <dgm:cxn modelId="{82F27C7C-F264-4289-A141-29FE6AE39D1E}" type="presOf" srcId="{F71095DE-A8F6-4163-BD77-E567A3718A27}" destId="{637B88E9-FB3B-4D0C-B27E-BBC54803FA53}" srcOrd="1" destOrd="0" presId="urn:microsoft.com/office/officeart/2005/8/layout/orgChart1"/>
    <dgm:cxn modelId="{FE75C07F-3AB7-4972-B11A-EBE13496C052}" type="presOf" srcId="{14A310BD-E2AF-4C30-AD40-E6B75C05D75B}" destId="{BAE3745E-E7CB-49F2-9819-1E4B53A83D45}" srcOrd="0" destOrd="0" presId="urn:microsoft.com/office/officeart/2005/8/layout/orgChart1"/>
    <dgm:cxn modelId="{12EFD580-0A60-4012-B93A-2C18973F7FDB}" srcId="{14A310BD-E2AF-4C30-AD40-E6B75C05D75B}" destId="{B561701F-85C6-40AD-95AD-9CA261EC4749}" srcOrd="2" destOrd="0" parTransId="{CA1217BB-0D63-48AA-A6E4-6D2457327970}" sibTransId="{9B1D9D98-4E5F-4E0C-8368-476FE76223BD}"/>
    <dgm:cxn modelId="{942BC88D-A36E-4D7E-B914-4CCEAE44D1D6}" type="presOf" srcId="{525516BA-BAC9-421E-8015-73A0DB3C125D}" destId="{7D5F450F-BADB-4B2E-BAA9-40637106235C}" srcOrd="1" destOrd="0" presId="urn:microsoft.com/office/officeart/2005/8/layout/orgChart1"/>
    <dgm:cxn modelId="{13316990-F104-421E-AEB8-7FE1824D1425}" type="presOf" srcId="{E8F2A65C-2460-41F8-8207-3104B640A585}" destId="{A7E8794D-D612-4E46-A480-C0A08A30BF39}" srcOrd="0" destOrd="0" presId="urn:microsoft.com/office/officeart/2005/8/layout/orgChart1"/>
    <dgm:cxn modelId="{A8049394-3BE9-402F-B369-84C065341676}" type="presOf" srcId="{17A94BA6-0C73-4799-B481-A71E336982CC}" destId="{2BA8CA00-EAF5-431D-AFA8-4E06DA351142}" srcOrd="0" destOrd="0" presId="urn:microsoft.com/office/officeart/2005/8/layout/orgChart1"/>
    <dgm:cxn modelId="{7EE12995-BDD7-40BF-926A-A7199435E2E1}" type="presOf" srcId="{14A310BD-E2AF-4C30-AD40-E6B75C05D75B}" destId="{0CBCA865-494C-4A29-9588-AF3D54DE9D39}" srcOrd="1" destOrd="0" presId="urn:microsoft.com/office/officeart/2005/8/layout/orgChart1"/>
    <dgm:cxn modelId="{22BE4696-17CB-4F01-B1AD-F158DE73BB6E}" srcId="{14A310BD-E2AF-4C30-AD40-E6B75C05D75B}" destId="{C3EB2771-ABA5-44CB-AE7D-E6F77E692303}" srcOrd="3" destOrd="0" parTransId="{A29E516E-1E87-4231-BC4A-DDD1CC39E1F0}" sibTransId="{64FD5AC1-C914-408F-A13F-DBFD0D757B50}"/>
    <dgm:cxn modelId="{B4155297-1D1C-4B5A-B100-5A7B94BA89BB}" type="presOf" srcId="{13B926D5-2D20-4524-B647-5A6D9CAC4A1C}" destId="{62AADA33-CD06-4106-BEF1-9BB55A4BE3B0}" srcOrd="1" destOrd="0" presId="urn:microsoft.com/office/officeart/2005/8/layout/orgChart1"/>
    <dgm:cxn modelId="{FE8FCD97-0327-44DE-A6E1-FFA48538D36C}" type="presOf" srcId="{B561701F-85C6-40AD-95AD-9CA261EC4749}" destId="{9C447BD6-D2D1-4E0C-9B37-970E130B7C8D}" srcOrd="0" destOrd="0" presId="urn:microsoft.com/office/officeart/2005/8/layout/orgChart1"/>
    <dgm:cxn modelId="{11896299-28C0-4ACD-8759-EAD57BD2643D}" type="presOf" srcId="{8A08170A-E809-42D6-9CE8-637691772317}" destId="{FA4D0FB3-9903-45AB-8E2D-14CFD284E1EA}" srcOrd="0" destOrd="0" presId="urn:microsoft.com/office/officeart/2005/8/layout/orgChart1"/>
    <dgm:cxn modelId="{FFEAD899-4778-4268-89D7-D057EA4F4662}" type="presOf" srcId="{C3EB2771-ABA5-44CB-AE7D-E6F77E692303}" destId="{FA7817CC-AC3A-4620-AA35-CB13B72A2E63}" srcOrd="0" destOrd="0" presId="urn:microsoft.com/office/officeart/2005/8/layout/orgChart1"/>
    <dgm:cxn modelId="{F31FE09A-267A-4C5C-8343-A38A54779080}" type="presOf" srcId="{BE7017DA-E463-404C-A959-8145378985AB}" destId="{C9ADDD7D-E627-4CF8-9E4B-C53BD3A6FCBA}" srcOrd="1" destOrd="0" presId="urn:microsoft.com/office/officeart/2005/8/layout/orgChart1"/>
    <dgm:cxn modelId="{8EFBF59C-1A08-4C27-9B2A-811F369C87C3}" type="presOf" srcId="{13B926D5-2D20-4524-B647-5A6D9CAC4A1C}" destId="{089AC96B-D47D-4224-95AC-510C60DCCDA1}" srcOrd="0" destOrd="0" presId="urn:microsoft.com/office/officeart/2005/8/layout/orgChart1"/>
    <dgm:cxn modelId="{39389B9F-217A-448A-9CB4-FA6BF9B22143}" type="presOf" srcId="{18C1B7EA-9FFE-4858-AD3C-0FEC9E569A6D}" destId="{3771434B-BDA7-4755-B4EF-3FE88D356CC3}" srcOrd="0" destOrd="0" presId="urn:microsoft.com/office/officeart/2005/8/layout/orgChart1"/>
    <dgm:cxn modelId="{0772D7A2-FE95-42B5-8FF5-52D4F02FDC66}" type="presOf" srcId="{CC299EB1-6B03-4B18-874F-E191AC34DF1D}" destId="{577F122F-2606-44D2-962B-B2EF9543E427}" srcOrd="0" destOrd="0" presId="urn:microsoft.com/office/officeart/2005/8/layout/orgChart1"/>
    <dgm:cxn modelId="{20FF7BA6-99FE-4F3C-A436-F8B8E3DC0672}" type="presOf" srcId="{96CF386C-A2D9-4316-8CBF-32EF7FD923D2}" destId="{BAD658A2-5F06-4B61-B527-A0BE40D7122C}" srcOrd="0" destOrd="0" presId="urn:microsoft.com/office/officeart/2005/8/layout/orgChart1"/>
    <dgm:cxn modelId="{EF2D52A9-A79E-49FC-B100-01594CE2DD22}" type="presOf" srcId="{EE78F235-6C51-4493-8D97-E358FA7113B3}" destId="{AACD6EE3-7CEC-4D36-9458-873FA773A302}" srcOrd="0" destOrd="0" presId="urn:microsoft.com/office/officeart/2005/8/layout/orgChart1"/>
    <dgm:cxn modelId="{4BC258B0-6EA1-4C57-AF1C-092FF5182163}" srcId="{14A310BD-E2AF-4C30-AD40-E6B75C05D75B}" destId="{E8F2A65C-2460-41F8-8207-3104B640A585}" srcOrd="1" destOrd="0" parTransId="{EE78F235-6C51-4493-8D97-E358FA7113B3}" sibTransId="{2566F5C6-2BF5-48E2-9804-1DC125D20B5E}"/>
    <dgm:cxn modelId="{074013B6-752A-4AFE-8A44-DC85DEA6E3CB}" type="presOf" srcId="{8231EE2A-B3B4-43E7-B975-BCF8CBDA58C7}" destId="{B1FB911D-E90C-4DD4-BE80-AA6F21328931}" srcOrd="1" destOrd="0" presId="urn:microsoft.com/office/officeart/2005/8/layout/orgChart1"/>
    <dgm:cxn modelId="{5576AEBD-87B6-42C4-9826-F40C4993E1DE}" type="presOf" srcId="{7069DDEB-8845-45EC-AB9F-2B4CE8DD8837}" destId="{D5220C05-1B54-48FF-9C51-309E8D918438}" srcOrd="0" destOrd="0" presId="urn:microsoft.com/office/officeart/2005/8/layout/orgChart1"/>
    <dgm:cxn modelId="{D27BE5BD-B1AA-4F3E-902A-3DAE14876EE6}" srcId="{DF8A52DD-26CE-49D6-AB0E-B9D6CCDAFCAD}" destId="{C5482839-7969-4ED1-8F19-9F0F93CA8C6D}" srcOrd="0" destOrd="0" parTransId="{817121F8-D044-4BAF-8E98-C10AF285FDCD}" sibTransId="{BA159722-EF7E-409E-ABF8-D36B8CC90888}"/>
    <dgm:cxn modelId="{CF1F71BE-E599-4666-9417-0F8B3C9072CC}" srcId="{11CC0CB0-3543-4C53-846E-90FF3DE78E71}" destId="{13B926D5-2D20-4524-B647-5A6D9CAC4A1C}" srcOrd="1" destOrd="0" parTransId="{08B317E2-92F9-46FE-92A8-AB1C5B0899F7}" sibTransId="{FAA3BA2B-1328-4412-9197-2CDECC9C1168}"/>
    <dgm:cxn modelId="{F3CD0EBF-0E00-4CED-8A48-FF4802842771}" srcId="{18C1B7EA-9FFE-4858-AD3C-0FEC9E569A6D}" destId="{F71095DE-A8F6-4163-BD77-E567A3718A27}" srcOrd="1" destOrd="0" parTransId="{5A3C24A4-5A46-48A2-B6EC-CDE49870A9A9}" sibTransId="{21F46270-B5C0-415E-82CD-307AF296219C}"/>
    <dgm:cxn modelId="{89012EC1-0D6A-4961-8632-7699AC1F7378}" srcId="{18C1B7EA-9FFE-4858-AD3C-0FEC9E569A6D}" destId="{CC299EB1-6B03-4B18-874F-E191AC34DF1D}" srcOrd="3" destOrd="0" parTransId="{974432E8-9850-466E-BD58-BD8EA1AF3BE6}" sibTransId="{13B81D3E-120F-46D8-AF5B-D989C0CC543C}"/>
    <dgm:cxn modelId="{9B4073C1-9D7A-4B06-980A-EF8C6307FE19}" type="presOf" srcId="{0F0CE7AA-CD4C-48DD-89CD-67B89DBBD121}" destId="{A2AFC920-33A0-4B3C-80F6-AEE0EDCAE2AB}" srcOrd="0" destOrd="0" presId="urn:microsoft.com/office/officeart/2005/8/layout/orgChart1"/>
    <dgm:cxn modelId="{AAF6C7C4-24AB-4CEC-AB73-D51987A71632}" srcId="{14A310BD-E2AF-4C30-AD40-E6B75C05D75B}" destId="{17A94BA6-0C73-4799-B481-A71E336982CC}" srcOrd="0" destOrd="0" parTransId="{2AFADAF9-5A25-4EB0-BDB6-63C07A92BA64}" sibTransId="{E4A3DFD6-1F4D-412A-AAFC-66F3B56C2A0D}"/>
    <dgm:cxn modelId="{FE99B4C5-8C34-491E-8890-73494ECCACB6}" type="presOf" srcId="{04403330-7A92-4445-A09C-85776984940B}" destId="{B12294D9-76AF-4C26-AA16-DB069680D7A9}" srcOrd="1" destOrd="0" presId="urn:microsoft.com/office/officeart/2005/8/layout/orgChart1"/>
    <dgm:cxn modelId="{C51F6BD1-9BBF-4CC1-9B6E-4AC90DCFADBB}" type="presOf" srcId="{EBFE108B-D77B-4114-8532-614741562D44}" destId="{226F9F7D-AEB7-4623-8951-7BC9AC04B340}" srcOrd="0" destOrd="0" presId="urn:microsoft.com/office/officeart/2005/8/layout/orgChart1"/>
    <dgm:cxn modelId="{9B5DB7D8-7DC5-4CEC-9CAB-6C8992695F6F}" type="presOf" srcId="{2C643535-A449-429E-9C55-6A866B56E532}" destId="{CC35026C-B3AC-4B9D-8E5A-678E76BF7EE9}" srcOrd="0" destOrd="0" presId="urn:microsoft.com/office/officeart/2005/8/layout/orgChart1"/>
    <dgm:cxn modelId="{E36E8EDA-1DE1-4316-9086-D09905AF4A9D}" type="presOf" srcId="{CC299EB1-6B03-4B18-874F-E191AC34DF1D}" destId="{797E5C63-D507-463C-BEFF-50AEE6B101FD}" srcOrd="1" destOrd="0" presId="urn:microsoft.com/office/officeart/2005/8/layout/orgChart1"/>
    <dgm:cxn modelId="{494270DB-BF8A-401E-8DBA-402F225C0641}" type="presOf" srcId="{2AFADAF9-5A25-4EB0-BDB6-63C07A92BA64}" destId="{4DEEAC38-09C5-4747-A9B9-A74D3E8E31D2}" srcOrd="0" destOrd="0" presId="urn:microsoft.com/office/officeart/2005/8/layout/orgChart1"/>
    <dgm:cxn modelId="{D5B8B8DC-5EAB-4142-9278-AD771E3A3186}" type="presOf" srcId="{04403330-7A92-4445-A09C-85776984940B}" destId="{2BAC12EF-08A3-4556-A29B-E25324C089BE}" srcOrd="0" destOrd="0" presId="urn:microsoft.com/office/officeart/2005/8/layout/orgChart1"/>
    <dgm:cxn modelId="{CCAE11E6-D44C-4F67-8323-162BD0ABF192}" type="presOf" srcId="{18C1B7EA-9FFE-4858-AD3C-0FEC9E569A6D}" destId="{C58B00C9-C3BA-4975-ABA9-776C3276C8BC}" srcOrd="1" destOrd="0" presId="urn:microsoft.com/office/officeart/2005/8/layout/orgChart1"/>
    <dgm:cxn modelId="{561673E8-3FA4-4B3B-AA89-49C142C68D4B}" srcId="{91E83061-7D33-41DB-B1B2-CD6399F72E6B}" destId="{DF8A52DD-26CE-49D6-AB0E-B9D6CCDAFCAD}" srcOrd="0" destOrd="0" parTransId="{4F84346F-F61C-4C0F-9F45-A06AAFC71957}" sibTransId="{9D75ECFE-93F9-49F3-93B2-F9E49A9674C1}"/>
    <dgm:cxn modelId="{80C9B3EE-32E2-4A2A-8A82-8BD688B9A4DA}" srcId="{18C1B7EA-9FFE-4858-AD3C-0FEC9E569A6D}" destId="{8231EE2A-B3B4-43E7-B975-BCF8CBDA58C7}" srcOrd="2" destOrd="0" parTransId="{96CF386C-A2D9-4316-8CBF-32EF7FD923D2}" sibTransId="{831B9C15-DFC5-410A-ABCA-EE0F0E6B70CD}"/>
    <dgm:cxn modelId="{3D3216EF-6B67-4626-AB31-D111E023516D}" type="presOf" srcId="{E8F2A65C-2460-41F8-8207-3104B640A585}" destId="{EA7B744E-7D57-426C-A40C-AFB742D11DD6}" srcOrd="1" destOrd="0" presId="urn:microsoft.com/office/officeart/2005/8/layout/orgChart1"/>
    <dgm:cxn modelId="{672C39F2-0025-48C1-B4B6-4F5CFDCA4D5A}" srcId="{DF8A52DD-26CE-49D6-AB0E-B9D6CCDAFCAD}" destId="{04403330-7A92-4445-A09C-85776984940B}" srcOrd="3" destOrd="0" parTransId="{7069DDEB-8845-45EC-AB9F-2B4CE8DD8837}" sibTransId="{A0C075D1-C19B-4DC3-A2F3-5564077B8B28}"/>
    <dgm:cxn modelId="{E5C637F4-1F3E-41CA-A001-BD6E384DEF87}" type="presOf" srcId="{BE7017DA-E463-404C-A959-8145378985AB}" destId="{C79C3716-451F-406E-8F12-4FB051927847}" srcOrd="0" destOrd="0" presId="urn:microsoft.com/office/officeart/2005/8/layout/orgChart1"/>
    <dgm:cxn modelId="{07D080F4-26BE-4E44-87D6-F61EC7D6FA43}" type="presOf" srcId="{91E83061-7D33-41DB-B1B2-CD6399F72E6B}" destId="{5EA48277-41C0-4711-ABA0-FC836289DA46}" srcOrd="0" destOrd="0" presId="urn:microsoft.com/office/officeart/2005/8/layout/orgChart1"/>
    <dgm:cxn modelId="{C7AB61F7-A19D-4EE8-A441-F9089F505466}" type="presOf" srcId="{817121F8-D044-4BAF-8E98-C10AF285FDCD}" destId="{7465257C-973E-46F8-B12E-121772855519}" srcOrd="0" destOrd="0" presId="urn:microsoft.com/office/officeart/2005/8/layout/orgChart1"/>
    <dgm:cxn modelId="{8AABAE3E-F538-40C7-B717-1DA29749C8DF}" type="presParOf" srcId="{5EA48277-41C0-4711-ABA0-FC836289DA46}" destId="{BAE00007-4D83-44AB-A3EA-6C4612479DD6}" srcOrd="0" destOrd="0" presId="urn:microsoft.com/office/officeart/2005/8/layout/orgChart1"/>
    <dgm:cxn modelId="{34393C9B-B3A6-441B-A68C-3F34C4B5B4D8}" type="presParOf" srcId="{BAE00007-4D83-44AB-A3EA-6C4612479DD6}" destId="{0CEC5DD8-7C4A-4672-AD88-6DB9438B03DC}" srcOrd="0" destOrd="0" presId="urn:microsoft.com/office/officeart/2005/8/layout/orgChart1"/>
    <dgm:cxn modelId="{F90B0A84-9D3F-4008-941C-B00FA9FD79DE}" type="presParOf" srcId="{0CEC5DD8-7C4A-4672-AD88-6DB9438B03DC}" destId="{F196FCA0-21FE-4DDD-AFFA-C59FFFD188B8}" srcOrd="0" destOrd="0" presId="urn:microsoft.com/office/officeart/2005/8/layout/orgChart1"/>
    <dgm:cxn modelId="{0F531609-8561-4D73-BCBD-362E39973E54}" type="presParOf" srcId="{0CEC5DD8-7C4A-4672-AD88-6DB9438B03DC}" destId="{1F05B66D-5E59-4580-924A-E163F0D5F112}" srcOrd="1" destOrd="0" presId="urn:microsoft.com/office/officeart/2005/8/layout/orgChart1"/>
    <dgm:cxn modelId="{EA826C16-7BDE-4C04-A6A5-58DB8516060B}" type="presParOf" srcId="{BAE00007-4D83-44AB-A3EA-6C4612479DD6}" destId="{53CD3B17-B2AF-40F8-BF24-2DF65004ACA4}" srcOrd="1" destOrd="0" presId="urn:microsoft.com/office/officeart/2005/8/layout/orgChart1"/>
    <dgm:cxn modelId="{F37BFEC5-88DD-4399-9E90-D7480F374062}" type="presParOf" srcId="{53CD3B17-B2AF-40F8-BF24-2DF65004ACA4}" destId="{226F9F7D-AEB7-4623-8951-7BC9AC04B340}" srcOrd="0" destOrd="0" presId="urn:microsoft.com/office/officeart/2005/8/layout/orgChart1"/>
    <dgm:cxn modelId="{0E6190C6-0266-41FC-8BE9-0757C3675DE2}" type="presParOf" srcId="{53CD3B17-B2AF-40F8-BF24-2DF65004ACA4}" destId="{66668B20-3037-441A-B7D0-0F7B62B6D288}" srcOrd="1" destOrd="0" presId="urn:microsoft.com/office/officeart/2005/8/layout/orgChart1"/>
    <dgm:cxn modelId="{A8559E72-FC12-4A9E-A63B-82470E7AB708}" type="presParOf" srcId="{66668B20-3037-441A-B7D0-0F7B62B6D288}" destId="{051FFC98-6BD8-4328-81D7-D65747C9473F}" srcOrd="0" destOrd="0" presId="urn:microsoft.com/office/officeart/2005/8/layout/orgChart1"/>
    <dgm:cxn modelId="{96665736-B529-4978-8490-56CD2315E086}" type="presParOf" srcId="{051FFC98-6BD8-4328-81D7-D65747C9473F}" destId="{3771434B-BDA7-4755-B4EF-3FE88D356CC3}" srcOrd="0" destOrd="0" presId="urn:microsoft.com/office/officeart/2005/8/layout/orgChart1"/>
    <dgm:cxn modelId="{1C094A5E-9F20-4A97-881C-EFA58BF1D03E}" type="presParOf" srcId="{051FFC98-6BD8-4328-81D7-D65747C9473F}" destId="{C58B00C9-C3BA-4975-ABA9-776C3276C8BC}" srcOrd="1" destOrd="0" presId="urn:microsoft.com/office/officeart/2005/8/layout/orgChart1"/>
    <dgm:cxn modelId="{B12FD8B1-463F-449A-AC85-931F10D57850}" type="presParOf" srcId="{66668B20-3037-441A-B7D0-0F7B62B6D288}" destId="{8BBB6C30-6F14-4FCD-9320-9B9961C61613}" srcOrd="1" destOrd="0" presId="urn:microsoft.com/office/officeart/2005/8/layout/orgChart1"/>
    <dgm:cxn modelId="{A5CD08EE-00BF-490C-9FE2-54EE208A83B9}" type="presParOf" srcId="{8BBB6C30-6F14-4FCD-9320-9B9961C61613}" destId="{327B13D5-6298-4B42-B03B-B4D8893AB08E}" srcOrd="0" destOrd="0" presId="urn:microsoft.com/office/officeart/2005/8/layout/orgChart1"/>
    <dgm:cxn modelId="{1A3E377F-7FE1-4C26-84E4-7C5051E8036F}" type="presParOf" srcId="{8BBB6C30-6F14-4FCD-9320-9B9961C61613}" destId="{AA9734BC-0CE9-471C-8071-8AB24C979295}" srcOrd="1" destOrd="0" presId="urn:microsoft.com/office/officeart/2005/8/layout/orgChart1"/>
    <dgm:cxn modelId="{82AC6CE7-4801-4018-B5F3-63662B4C5D9C}" type="presParOf" srcId="{AA9734BC-0CE9-471C-8071-8AB24C979295}" destId="{D5CC27DF-17DF-480C-B98A-A0C2746F060E}" srcOrd="0" destOrd="0" presId="urn:microsoft.com/office/officeart/2005/8/layout/orgChart1"/>
    <dgm:cxn modelId="{D935E089-BEAB-4579-8335-25292CB9A5BB}" type="presParOf" srcId="{D5CC27DF-17DF-480C-B98A-A0C2746F060E}" destId="{5AED7112-391F-415E-A380-3D2ABDA74D9B}" srcOrd="0" destOrd="0" presId="urn:microsoft.com/office/officeart/2005/8/layout/orgChart1"/>
    <dgm:cxn modelId="{F55989EC-41EE-4AFB-8D50-B6A674872FBE}" type="presParOf" srcId="{D5CC27DF-17DF-480C-B98A-A0C2746F060E}" destId="{7D5F450F-BADB-4B2E-BAA9-40637106235C}" srcOrd="1" destOrd="0" presId="urn:microsoft.com/office/officeart/2005/8/layout/orgChart1"/>
    <dgm:cxn modelId="{8E356BEB-8983-47D0-B301-84D6739E1B9F}" type="presParOf" srcId="{AA9734BC-0CE9-471C-8071-8AB24C979295}" destId="{8235F059-A0DD-4B1A-AEA3-7103C17221A5}" srcOrd="1" destOrd="0" presId="urn:microsoft.com/office/officeart/2005/8/layout/orgChart1"/>
    <dgm:cxn modelId="{8729CDE0-659D-4D00-9F41-CF631B39A0F6}" type="presParOf" srcId="{AA9734BC-0CE9-471C-8071-8AB24C979295}" destId="{7AB06022-FBFA-4968-A4FD-F86FCE909315}" srcOrd="2" destOrd="0" presId="urn:microsoft.com/office/officeart/2005/8/layout/orgChart1"/>
    <dgm:cxn modelId="{CFF6C881-2DE4-4238-8B7E-94692DAD5F8A}" type="presParOf" srcId="{8BBB6C30-6F14-4FCD-9320-9B9961C61613}" destId="{36D17B10-302B-41F5-9677-1F60709DFD64}" srcOrd="2" destOrd="0" presId="urn:microsoft.com/office/officeart/2005/8/layout/orgChart1"/>
    <dgm:cxn modelId="{5778FF1C-C6C1-4020-9950-06A45FBDE953}" type="presParOf" srcId="{8BBB6C30-6F14-4FCD-9320-9B9961C61613}" destId="{89331967-6B35-4B81-9C6E-17C579A4EB03}" srcOrd="3" destOrd="0" presId="urn:microsoft.com/office/officeart/2005/8/layout/orgChart1"/>
    <dgm:cxn modelId="{F4CE914E-6E2F-4846-AC8B-075F7A848827}" type="presParOf" srcId="{89331967-6B35-4B81-9C6E-17C579A4EB03}" destId="{5533DCDE-0CDC-4602-8707-7FE8FEAE3DAA}" srcOrd="0" destOrd="0" presId="urn:microsoft.com/office/officeart/2005/8/layout/orgChart1"/>
    <dgm:cxn modelId="{48F5FECA-763F-4110-A3C8-8BBE8CA721D7}" type="presParOf" srcId="{5533DCDE-0CDC-4602-8707-7FE8FEAE3DAA}" destId="{1BCAC35F-1ED2-413C-98EC-87E9E0C3A347}" srcOrd="0" destOrd="0" presId="urn:microsoft.com/office/officeart/2005/8/layout/orgChart1"/>
    <dgm:cxn modelId="{CF6F7B76-2C7C-436A-A77B-BDDEA7ADD315}" type="presParOf" srcId="{5533DCDE-0CDC-4602-8707-7FE8FEAE3DAA}" destId="{637B88E9-FB3B-4D0C-B27E-BBC54803FA53}" srcOrd="1" destOrd="0" presId="urn:microsoft.com/office/officeart/2005/8/layout/orgChart1"/>
    <dgm:cxn modelId="{861FB703-CACA-44D2-BF79-D351083364C5}" type="presParOf" srcId="{89331967-6B35-4B81-9C6E-17C579A4EB03}" destId="{23D431CA-0FCE-434D-BF0C-1361649761EB}" srcOrd="1" destOrd="0" presId="urn:microsoft.com/office/officeart/2005/8/layout/orgChart1"/>
    <dgm:cxn modelId="{F48C1AD5-5DC0-4914-8C8C-8FA7990DE928}" type="presParOf" srcId="{89331967-6B35-4B81-9C6E-17C579A4EB03}" destId="{289F1D90-A856-4683-9B99-1A90B549A2B3}" srcOrd="2" destOrd="0" presId="urn:microsoft.com/office/officeart/2005/8/layout/orgChart1"/>
    <dgm:cxn modelId="{158FDBE8-BC4F-493E-BB72-AB11AE60D0EE}" type="presParOf" srcId="{8BBB6C30-6F14-4FCD-9320-9B9961C61613}" destId="{BAD658A2-5F06-4B61-B527-A0BE40D7122C}" srcOrd="4" destOrd="0" presId="urn:microsoft.com/office/officeart/2005/8/layout/orgChart1"/>
    <dgm:cxn modelId="{9D3FA7AC-D421-4A42-8E21-261A06E664DC}" type="presParOf" srcId="{8BBB6C30-6F14-4FCD-9320-9B9961C61613}" destId="{0CEA0480-8B2C-47FF-9C40-36FB057ACF1C}" srcOrd="5" destOrd="0" presId="urn:microsoft.com/office/officeart/2005/8/layout/orgChart1"/>
    <dgm:cxn modelId="{BF04E89A-3C8D-456F-BA21-AD436DBBF676}" type="presParOf" srcId="{0CEA0480-8B2C-47FF-9C40-36FB057ACF1C}" destId="{988AE214-0A5C-456A-A97E-7CFFC2108CE8}" srcOrd="0" destOrd="0" presId="urn:microsoft.com/office/officeart/2005/8/layout/orgChart1"/>
    <dgm:cxn modelId="{CE3218C6-599B-4A66-A22F-A4467227DA68}" type="presParOf" srcId="{988AE214-0A5C-456A-A97E-7CFFC2108CE8}" destId="{06360430-2B64-46C9-B43F-2BB076DDF2C0}" srcOrd="0" destOrd="0" presId="urn:microsoft.com/office/officeart/2005/8/layout/orgChart1"/>
    <dgm:cxn modelId="{635F1E40-27F8-4387-B788-5EF3C0C23B98}" type="presParOf" srcId="{988AE214-0A5C-456A-A97E-7CFFC2108CE8}" destId="{B1FB911D-E90C-4DD4-BE80-AA6F21328931}" srcOrd="1" destOrd="0" presId="urn:microsoft.com/office/officeart/2005/8/layout/orgChart1"/>
    <dgm:cxn modelId="{702056FB-19F4-4558-8E44-5A7238280A3D}" type="presParOf" srcId="{0CEA0480-8B2C-47FF-9C40-36FB057ACF1C}" destId="{67AAED6C-3D85-45E5-BA4B-3176BE3DE25E}" srcOrd="1" destOrd="0" presId="urn:microsoft.com/office/officeart/2005/8/layout/orgChart1"/>
    <dgm:cxn modelId="{27A1A080-1522-4BF3-A6BA-B60B91A5A26C}" type="presParOf" srcId="{0CEA0480-8B2C-47FF-9C40-36FB057ACF1C}" destId="{D84A7CFA-197F-46C4-B897-79EE002B725E}" srcOrd="2" destOrd="0" presId="urn:microsoft.com/office/officeart/2005/8/layout/orgChart1"/>
    <dgm:cxn modelId="{6DDF91F8-D620-428F-ADA2-59209E592CC3}" type="presParOf" srcId="{8BBB6C30-6F14-4FCD-9320-9B9961C61613}" destId="{732211E1-CCAB-4A53-A647-166E74FD8687}" srcOrd="6" destOrd="0" presId="urn:microsoft.com/office/officeart/2005/8/layout/orgChart1"/>
    <dgm:cxn modelId="{037D58D8-51BE-4C64-A2F2-01A33A7CA2BD}" type="presParOf" srcId="{8BBB6C30-6F14-4FCD-9320-9B9961C61613}" destId="{E9BB9780-EF7C-430F-A569-482FC87726C2}" srcOrd="7" destOrd="0" presId="urn:microsoft.com/office/officeart/2005/8/layout/orgChart1"/>
    <dgm:cxn modelId="{5C07D7FF-2E1F-494B-9813-96D5A0AE6502}" type="presParOf" srcId="{E9BB9780-EF7C-430F-A569-482FC87726C2}" destId="{AB6C6609-69A1-49A4-ACB6-C4AA2B774543}" srcOrd="0" destOrd="0" presId="urn:microsoft.com/office/officeart/2005/8/layout/orgChart1"/>
    <dgm:cxn modelId="{FF23D8D8-F86D-4BA6-9845-46A67D2FAF0A}" type="presParOf" srcId="{AB6C6609-69A1-49A4-ACB6-C4AA2B774543}" destId="{577F122F-2606-44D2-962B-B2EF9543E427}" srcOrd="0" destOrd="0" presId="urn:microsoft.com/office/officeart/2005/8/layout/orgChart1"/>
    <dgm:cxn modelId="{01E4ED79-C2F8-4720-BBD5-555CE3497DA2}" type="presParOf" srcId="{AB6C6609-69A1-49A4-ACB6-C4AA2B774543}" destId="{797E5C63-D507-463C-BEFF-50AEE6B101FD}" srcOrd="1" destOrd="0" presId="urn:microsoft.com/office/officeart/2005/8/layout/orgChart1"/>
    <dgm:cxn modelId="{2FE26ED8-F845-41CA-A0E2-0F83B874047E}" type="presParOf" srcId="{E9BB9780-EF7C-430F-A569-482FC87726C2}" destId="{94AF75A6-A536-4CAA-A4D4-56361ADDB8A6}" srcOrd="1" destOrd="0" presId="urn:microsoft.com/office/officeart/2005/8/layout/orgChart1"/>
    <dgm:cxn modelId="{F0B31D70-7AC1-4770-8E6C-D6FB1EFF9F58}" type="presParOf" srcId="{E9BB9780-EF7C-430F-A569-482FC87726C2}" destId="{8258A6B7-7D86-4FBB-AE62-B61A59279705}" srcOrd="2" destOrd="0" presId="urn:microsoft.com/office/officeart/2005/8/layout/orgChart1"/>
    <dgm:cxn modelId="{9939CB70-B918-4A1A-BF6D-05451F611478}" type="presParOf" srcId="{66668B20-3037-441A-B7D0-0F7B62B6D288}" destId="{0FDAA341-82B0-410A-AEDD-DF2ABC2A4FD1}" srcOrd="2" destOrd="0" presId="urn:microsoft.com/office/officeart/2005/8/layout/orgChart1"/>
    <dgm:cxn modelId="{4114B915-16A4-45FF-83DC-BA0F2B20F97B}" type="presParOf" srcId="{53CD3B17-B2AF-40F8-BF24-2DF65004ACA4}" destId="{A2AFC920-33A0-4B3C-80F6-AEE0EDCAE2AB}" srcOrd="2" destOrd="0" presId="urn:microsoft.com/office/officeart/2005/8/layout/orgChart1"/>
    <dgm:cxn modelId="{69C8964A-9B6C-49CF-AC3E-30A4F724F03A}" type="presParOf" srcId="{53CD3B17-B2AF-40F8-BF24-2DF65004ACA4}" destId="{45D1F025-659A-4D1A-8277-8F5C542396FF}" srcOrd="3" destOrd="0" presId="urn:microsoft.com/office/officeart/2005/8/layout/orgChart1"/>
    <dgm:cxn modelId="{8EB0155A-3ABB-495F-A14E-CFEAB7696084}" type="presParOf" srcId="{45D1F025-659A-4D1A-8277-8F5C542396FF}" destId="{729D35C7-0397-43C4-9B8F-7C923ED5544B}" srcOrd="0" destOrd="0" presId="urn:microsoft.com/office/officeart/2005/8/layout/orgChart1"/>
    <dgm:cxn modelId="{F50C9D74-4DEE-4593-ACF0-8B19B6D8216C}" type="presParOf" srcId="{729D35C7-0397-43C4-9B8F-7C923ED5544B}" destId="{BAE3745E-E7CB-49F2-9819-1E4B53A83D45}" srcOrd="0" destOrd="0" presId="urn:microsoft.com/office/officeart/2005/8/layout/orgChart1"/>
    <dgm:cxn modelId="{C1B35AE6-2997-478F-A080-B8A56A6FF736}" type="presParOf" srcId="{729D35C7-0397-43C4-9B8F-7C923ED5544B}" destId="{0CBCA865-494C-4A29-9588-AF3D54DE9D39}" srcOrd="1" destOrd="0" presId="urn:microsoft.com/office/officeart/2005/8/layout/orgChart1"/>
    <dgm:cxn modelId="{8E36F5A0-B80E-463B-B081-D36026C75921}" type="presParOf" srcId="{45D1F025-659A-4D1A-8277-8F5C542396FF}" destId="{69EA7FE1-DB83-4B49-82FE-DC86D43B1A86}" srcOrd="1" destOrd="0" presId="urn:microsoft.com/office/officeart/2005/8/layout/orgChart1"/>
    <dgm:cxn modelId="{03171D36-81DA-40E8-9105-65A60907F75A}" type="presParOf" srcId="{69EA7FE1-DB83-4B49-82FE-DC86D43B1A86}" destId="{4DEEAC38-09C5-4747-A9B9-A74D3E8E31D2}" srcOrd="0" destOrd="0" presId="urn:microsoft.com/office/officeart/2005/8/layout/orgChart1"/>
    <dgm:cxn modelId="{61303C55-0047-4E65-A2C1-675D9C074B98}" type="presParOf" srcId="{69EA7FE1-DB83-4B49-82FE-DC86D43B1A86}" destId="{D3868CB1-0B60-44F5-A249-A4854F54CEF8}" srcOrd="1" destOrd="0" presId="urn:microsoft.com/office/officeart/2005/8/layout/orgChart1"/>
    <dgm:cxn modelId="{0E18D823-0026-41FB-B11D-EAF754404792}" type="presParOf" srcId="{D3868CB1-0B60-44F5-A249-A4854F54CEF8}" destId="{D43B1364-A1F9-4083-B429-25E2F57CC4C8}" srcOrd="0" destOrd="0" presId="urn:microsoft.com/office/officeart/2005/8/layout/orgChart1"/>
    <dgm:cxn modelId="{D9D41E0C-E51C-48A5-90FB-DEF1451BD5F2}" type="presParOf" srcId="{D43B1364-A1F9-4083-B429-25E2F57CC4C8}" destId="{2BA8CA00-EAF5-431D-AFA8-4E06DA351142}" srcOrd="0" destOrd="0" presId="urn:microsoft.com/office/officeart/2005/8/layout/orgChart1"/>
    <dgm:cxn modelId="{EADF9BE4-3327-4D86-89C6-936431FD7D48}" type="presParOf" srcId="{D43B1364-A1F9-4083-B429-25E2F57CC4C8}" destId="{A886435E-53D5-4FD4-9599-5A1C4673806D}" srcOrd="1" destOrd="0" presId="urn:microsoft.com/office/officeart/2005/8/layout/orgChart1"/>
    <dgm:cxn modelId="{8E2B4ACC-F2EC-4CD9-BA01-3ECE197A6E46}" type="presParOf" srcId="{D3868CB1-0B60-44F5-A249-A4854F54CEF8}" destId="{5159DD29-ABF4-46FE-8B08-15B47F788DEE}" srcOrd="1" destOrd="0" presId="urn:microsoft.com/office/officeart/2005/8/layout/orgChart1"/>
    <dgm:cxn modelId="{6E23165E-81FC-48E1-9233-B11EF344D74A}" type="presParOf" srcId="{D3868CB1-0B60-44F5-A249-A4854F54CEF8}" destId="{05AC387E-3FDD-413A-89FD-2EA4F2A9163C}" srcOrd="2" destOrd="0" presId="urn:microsoft.com/office/officeart/2005/8/layout/orgChart1"/>
    <dgm:cxn modelId="{B7EC5931-C171-4142-ACD8-7BDE3BE05219}" type="presParOf" srcId="{69EA7FE1-DB83-4B49-82FE-DC86D43B1A86}" destId="{AACD6EE3-7CEC-4D36-9458-873FA773A302}" srcOrd="2" destOrd="0" presId="urn:microsoft.com/office/officeart/2005/8/layout/orgChart1"/>
    <dgm:cxn modelId="{3AB72101-9020-4B42-8F60-55150D6407A0}" type="presParOf" srcId="{69EA7FE1-DB83-4B49-82FE-DC86D43B1A86}" destId="{8FAD104F-B25E-4236-B54E-36ED7062A19A}" srcOrd="3" destOrd="0" presId="urn:microsoft.com/office/officeart/2005/8/layout/orgChart1"/>
    <dgm:cxn modelId="{DAE26273-E0DA-4494-8B94-492CAB35603F}" type="presParOf" srcId="{8FAD104F-B25E-4236-B54E-36ED7062A19A}" destId="{3A8DF076-69BC-4FE5-B544-93040C28D1E8}" srcOrd="0" destOrd="0" presId="urn:microsoft.com/office/officeart/2005/8/layout/orgChart1"/>
    <dgm:cxn modelId="{A9BA8E04-1C7A-40FE-9E12-2EC70D0544E0}" type="presParOf" srcId="{3A8DF076-69BC-4FE5-B544-93040C28D1E8}" destId="{A7E8794D-D612-4E46-A480-C0A08A30BF39}" srcOrd="0" destOrd="0" presId="urn:microsoft.com/office/officeart/2005/8/layout/orgChart1"/>
    <dgm:cxn modelId="{7CFA67CB-EC2B-4CB2-92DB-ECCF36BB9844}" type="presParOf" srcId="{3A8DF076-69BC-4FE5-B544-93040C28D1E8}" destId="{EA7B744E-7D57-426C-A40C-AFB742D11DD6}" srcOrd="1" destOrd="0" presId="urn:microsoft.com/office/officeart/2005/8/layout/orgChart1"/>
    <dgm:cxn modelId="{97059F48-47E6-44F4-AD33-2652C99A7DC6}" type="presParOf" srcId="{8FAD104F-B25E-4236-B54E-36ED7062A19A}" destId="{3177B9C1-FDBF-420A-BD9A-0099966E32EE}" srcOrd="1" destOrd="0" presId="urn:microsoft.com/office/officeart/2005/8/layout/orgChart1"/>
    <dgm:cxn modelId="{78F3883E-A5DC-4DFB-82F6-CD3250801D7A}" type="presParOf" srcId="{8FAD104F-B25E-4236-B54E-36ED7062A19A}" destId="{CD96F32C-85FE-4EF5-9439-04365162C779}" srcOrd="2" destOrd="0" presId="urn:microsoft.com/office/officeart/2005/8/layout/orgChart1"/>
    <dgm:cxn modelId="{4A897CE7-C33F-413B-8FF0-8F8CD3DCD8F3}" type="presParOf" srcId="{69EA7FE1-DB83-4B49-82FE-DC86D43B1A86}" destId="{314572A1-5678-419C-8856-710B34A61ACA}" srcOrd="4" destOrd="0" presId="urn:microsoft.com/office/officeart/2005/8/layout/orgChart1"/>
    <dgm:cxn modelId="{12F5F239-BA16-4B37-87C9-6CE13FAFA87A}" type="presParOf" srcId="{69EA7FE1-DB83-4B49-82FE-DC86D43B1A86}" destId="{34EC59EE-7A32-4489-BB20-9940D0C1AD02}" srcOrd="5" destOrd="0" presId="urn:microsoft.com/office/officeart/2005/8/layout/orgChart1"/>
    <dgm:cxn modelId="{363F6045-A72B-4926-B542-849542088A49}" type="presParOf" srcId="{34EC59EE-7A32-4489-BB20-9940D0C1AD02}" destId="{4BCC5EAC-4FF7-47BA-B35C-D9B1E214AA65}" srcOrd="0" destOrd="0" presId="urn:microsoft.com/office/officeart/2005/8/layout/orgChart1"/>
    <dgm:cxn modelId="{B4C313F5-761C-472A-B8B7-B54DFA81D87F}" type="presParOf" srcId="{4BCC5EAC-4FF7-47BA-B35C-D9B1E214AA65}" destId="{9C447BD6-D2D1-4E0C-9B37-970E130B7C8D}" srcOrd="0" destOrd="0" presId="urn:microsoft.com/office/officeart/2005/8/layout/orgChart1"/>
    <dgm:cxn modelId="{D3E00504-0CEC-4CCD-A824-12FD6669C5C4}" type="presParOf" srcId="{4BCC5EAC-4FF7-47BA-B35C-D9B1E214AA65}" destId="{CC37CC00-23BD-4ECC-AEEF-10FB7F298462}" srcOrd="1" destOrd="0" presId="urn:microsoft.com/office/officeart/2005/8/layout/orgChart1"/>
    <dgm:cxn modelId="{17B33E2D-AC83-4D73-8F8E-B232D089E5A0}" type="presParOf" srcId="{34EC59EE-7A32-4489-BB20-9940D0C1AD02}" destId="{F89E1E55-2AFD-4534-86DC-6199FCF5413D}" srcOrd="1" destOrd="0" presId="urn:microsoft.com/office/officeart/2005/8/layout/orgChart1"/>
    <dgm:cxn modelId="{F3FF868A-3B7B-4B46-9B38-ABC53A09EA1D}" type="presParOf" srcId="{34EC59EE-7A32-4489-BB20-9940D0C1AD02}" destId="{746D6936-23BD-4DE1-A3FA-18A8774A5250}" srcOrd="2" destOrd="0" presId="urn:microsoft.com/office/officeart/2005/8/layout/orgChart1"/>
    <dgm:cxn modelId="{E772AAB7-D1E8-45D7-A8B7-38BA7C041B0C}" type="presParOf" srcId="{69EA7FE1-DB83-4B49-82FE-DC86D43B1A86}" destId="{37AAD0FA-7DB9-4B1D-B260-1CF5D9BDF618}" srcOrd="6" destOrd="0" presId="urn:microsoft.com/office/officeart/2005/8/layout/orgChart1"/>
    <dgm:cxn modelId="{A73C57E9-643C-4EE7-BE3E-196D0E9613B7}" type="presParOf" srcId="{69EA7FE1-DB83-4B49-82FE-DC86D43B1A86}" destId="{51BECA26-C8A7-419F-B996-2645C424249D}" srcOrd="7" destOrd="0" presId="urn:microsoft.com/office/officeart/2005/8/layout/orgChart1"/>
    <dgm:cxn modelId="{CDBB0F5F-7F93-4F60-ABD6-CB642A6CA515}" type="presParOf" srcId="{51BECA26-C8A7-419F-B996-2645C424249D}" destId="{6F198559-9117-41EB-A3E8-FBE29B920E31}" srcOrd="0" destOrd="0" presId="urn:microsoft.com/office/officeart/2005/8/layout/orgChart1"/>
    <dgm:cxn modelId="{AD6B1C02-0B15-4CA6-95E3-DBC2DD95A893}" type="presParOf" srcId="{6F198559-9117-41EB-A3E8-FBE29B920E31}" destId="{FA7817CC-AC3A-4620-AA35-CB13B72A2E63}" srcOrd="0" destOrd="0" presId="urn:microsoft.com/office/officeart/2005/8/layout/orgChart1"/>
    <dgm:cxn modelId="{F93EF217-0686-4F91-A311-D85568CE58DD}" type="presParOf" srcId="{6F198559-9117-41EB-A3E8-FBE29B920E31}" destId="{334F8E1B-022D-4109-9D8A-9D1540529B1E}" srcOrd="1" destOrd="0" presId="urn:microsoft.com/office/officeart/2005/8/layout/orgChart1"/>
    <dgm:cxn modelId="{E197FFB5-1F9E-42FD-A1B8-9823BAE0FF1E}" type="presParOf" srcId="{51BECA26-C8A7-419F-B996-2645C424249D}" destId="{645F1699-F342-435F-93F5-D3ABD99EF9BD}" srcOrd="1" destOrd="0" presId="urn:microsoft.com/office/officeart/2005/8/layout/orgChart1"/>
    <dgm:cxn modelId="{2AFED540-E938-4435-8CBA-B6725FA2A398}" type="presParOf" srcId="{51BECA26-C8A7-419F-B996-2645C424249D}" destId="{A0CA42AC-7CF8-47DD-A2BE-B83FC86AE2FF}" srcOrd="2" destOrd="0" presId="urn:microsoft.com/office/officeart/2005/8/layout/orgChart1"/>
    <dgm:cxn modelId="{C0721A8A-107B-402A-84A8-3FAE57BBAD35}" type="presParOf" srcId="{45D1F025-659A-4D1A-8277-8F5C542396FF}" destId="{992EEAB6-AB1D-4766-9B53-DE27FC3F07E4}" srcOrd="2" destOrd="0" presId="urn:microsoft.com/office/officeart/2005/8/layout/orgChart1"/>
    <dgm:cxn modelId="{02264742-701E-4D75-96AE-18A1F3369406}" type="presParOf" srcId="{53CD3B17-B2AF-40F8-BF24-2DF65004ACA4}" destId="{D5220C05-1B54-48FF-9C51-309E8D918438}" srcOrd="4" destOrd="0" presId="urn:microsoft.com/office/officeart/2005/8/layout/orgChart1"/>
    <dgm:cxn modelId="{807AB636-7476-47FB-AA9E-2087F054945A}" type="presParOf" srcId="{53CD3B17-B2AF-40F8-BF24-2DF65004ACA4}" destId="{30BB08D4-4A80-4979-9B0E-6327AC8355A9}" srcOrd="5" destOrd="0" presId="urn:microsoft.com/office/officeart/2005/8/layout/orgChart1"/>
    <dgm:cxn modelId="{3A95261A-A98C-4916-B98D-AACDC9F99E60}" type="presParOf" srcId="{30BB08D4-4A80-4979-9B0E-6327AC8355A9}" destId="{ACCEBF6C-D384-4B36-BFF6-533CBEA11B93}" srcOrd="0" destOrd="0" presId="urn:microsoft.com/office/officeart/2005/8/layout/orgChart1"/>
    <dgm:cxn modelId="{117BF368-37BB-4137-8D13-C85558C7EB93}" type="presParOf" srcId="{ACCEBF6C-D384-4B36-BFF6-533CBEA11B93}" destId="{2BAC12EF-08A3-4556-A29B-E25324C089BE}" srcOrd="0" destOrd="0" presId="urn:microsoft.com/office/officeart/2005/8/layout/orgChart1"/>
    <dgm:cxn modelId="{410F507E-B40B-492C-AF11-965C3BC05319}" type="presParOf" srcId="{ACCEBF6C-D384-4B36-BFF6-533CBEA11B93}" destId="{B12294D9-76AF-4C26-AA16-DB069680D7A9}" srcOrd="1" destOrd="0" presId="urn:microsoft.com/office/officeart/2005/8/layout/orgChart1"/>
    <dgm:cxn modelId="{429938BF-1E05-4111-AC0B-05AD0498E22A}" type="presParOf" srcId="{30BB08D4-4A80-4979-9B0E-6327AC8355A9}" destId="{1DD17E12-5497-4291-AFC6-75F768B3FC9A}" srcOrd="1" destOrd="0" presId="urn:microsoft.com/office/officeart/2005/8/layout/orgChart1"/>
    <dgm:cxn modelId="{A1BF30F6-53DE-458E-84E5-A589C782D91B}" type="presParOf" srcId="{30BB08D4-4A80-4979-9B0E-6327AC8355A9}" destId="{3ED6438D-5274-4CC1-94EA-B11334B5AFDD}" srcOrd="2" destOrd="0" presId="urn:microsoft.com/office/officeart/2005/8/layout/orgChart1"/>
    <dgm:cxn modelId="{68E8BFD0-BAC1-4202-BD91-3EE586FD24BC}" type="presParOf" srcId="{53CD3B17-B2AF-40F8-BF24-2DF65004ACA4}" destId="{45FFC906-2E8B-46E6-AA00-57336FF670CD}" srcOrd="6" destOrd="0" presId="urn:microsoft.com/office/officeart/2005/8/layout/orgChart1"/>
    <dgm:cxn modelId="{5C198049-C1F5-417B-9EA5-57D9C0FA85DB}" type="presParOf" srcId="{53CD3B17-B2AF-40F8-BF24-2DF65004ACA4}" destId="{211EAB13-A889-41A2-A751-D77DA831E8D1}" srcOrd="7" destOrd="0" presId="urn:microsoft.com/office/officeart/2005/8/layout/orgChart1"/>
    <dgm:cxn modelId="{558D2EAA-ECED-430F-916F-9A0673B152C6}" type="presParOf" srcId="{211EAB13-A889-41A2-A751-D77DA831E8D1}" destId="{652028A9-2D9B-4B93-85CA-A7167F61B804}" srcOrd="0" destOrd="0" presId="urn:microsoft.com/office/officeart/2005/8/layout/orgChart1"/>
    <dgm:cxn modelId="{6B100E1F-5120-4CCF-8CBB-91474DFF90CB}" type="presParOf" srcId="{652028A9-2D9B-4B93-85CA-A7167F61B804}" destId="{2B7B3D00-DB7A-4E86-A5D4-DA79EBA9EA70}" srcOrd="0" destOrd="0" presId="urn:microsoft.com/office/officeart/2005/8/layout/orgChart1"/>
    <dgm:cxn modelId="{A9684093-E70E-49D4-9E15-AFD419254767}" type="presParOf" srcId="{652028A9-2D9B-4B93-85CA-A7167F61B804}" destId="{EC39B504-0304-4967-9B0E-8B6B88C17F4E}" srcOrd="1" destOrd="0" presId="urn:microsoft.com/office/officeart/2005/8/layout/orgChart1"/>
    <dgm:cxn modelId="{8BDE296B-375E-45C9-AD62-40F9C1D580DB}" type="presParOf" srcId="{211EAB13-A889-41A2-A751-D77DA831E8D1}" destId="{C3308A9A-90E8-4E18-899D-D30B1BC7411D}" srcOrd="1" destOrd="0" presId="urn:microsoft.com/office/officeart/2005/8/layout/orgChart1"/>
    <dgm:cxn modelId="{85D6DF4C-2D67-4B22-B0B7-5433C3578771}" type="presParOf" srcId="{C3308A9A-90E8-4E18-899D-D30B1BC7411D}" destId="{73AE5919-BB18-43BC-9932-7B546783D598}" srcOrd="0" destOrd="0" presId="urn:microsoft.com/office/officeart/2005/8/layout/orgChart1"/>
    <dgm:cxn modelId="{0D8299E9-87F0-4170-BD8C-A2A760912EB4}" type="presParOf" srcId="{C3308A9A-90E8-4E18-899D-D30B1BC7411D}" destId="{05400A2B-C6E6-44F5-AE6E-7CBB9FA47216}" srcOrd="1" destOrd="0" presId="urn:microsoft.com/office/officeart/2005/8/layout/orgChart1"/>
    <dgm:cxn modelId="{19821A85-52B9-4A20-9648-A2DB8759AB27}" type="presParOf" srcId="{05400A2B-C6E6-44F5-AE6E-7CBB9FA47216}" destId="{6639F6D1-84A0-4883-B030-50EE74D273E9}" srcOrd="0" destOrd="0" presId="urn:microsoft.com/office/officeart/2005/8/layout/orgChart1"/>
    <dgm:cxn modelId="{D294A086-4EE0-44F8-8A0A-33CB4FABE3CC}" type="presParOf" srcId="{6639F6D1-84A0-4883-B030-50EE74D273E9}" destId="{FA4D0FB3-9903-45AB-8E2D-14CFD284E1EA}" srcOrd="0" destOrd="0" presId="urn:microsoft.com/office/officeart/2005/8/layout/orgChart1"/>
    <dgm:cxn modelId="{68B515C7-00A8-4B06-9FCB-DCAB9A6FFD2F}" type="presParOf" srcId="{6639F6D1-84A0-4883-B030-50EE74D273E9}" destId="{4BB4800A-D04E-4770-AF4D-9E55150575E4}" srcOrd="1" destOrd="0" presId="urn:microsoft.com/office/officeart/2005/8/layout/orgChart1"/>
    <dgm:cxn modelId="{C8897FBB-7A3A-4566-A2B5-E3F6E98DE73B}" type="presParOf" srcId="{05400A2B-C6E6-44F5-AE6E-7CBB9FA47216}" destId="{C5C93EDC-76FE-4E14-A5A0-B7F24CE37285}" srcOrd="1" destOrd="0" presId="urn:microsoft.com/office/officeart/2005/8/layout/orgChart1"/>
    <dgm:cxn modelId="{DD10CCC4-C75E-446A-B623-D7251AAD7405}" type="presParOf" srcId="{05400A2B-C6E6-44F5-AE6E-7CBB9FA47216}" destId="{CA998A7E-B94F-4AFE-8809-88ABE89DE9D3}" srcOrd="2" destOrd="0" presId="urn:microsoft.com/office/officeart/2005/8/layout/orgChart1"/>
    <dgm:cxn modelId="{C1378C32-56B7-45F4-BA15-A4499063ED0F}" type="presParOf" srcId="{C3308A9A-90E8-4E18-899D-D30B1BC7411D}" destId="{AB8C5618-3919-40D4-88E8-46FF90C3310D}" srcOrd="2" destOrd="0" presId="urn:microsoft.com/office/officeart/2005/8/layout/orgChart1"/>
    <dgm:cxn modelId="{1DAFDC8D-B8FB-4729-BB4C-E1BEE19820CE}" type="presParOf" srcId="{C3308A9A-90E8-4E18-899D-D30B1BC7411D}" destId="{39CC0539-941E-4118-A36E-BB44F79464CC}" srcOrd="3" destOrd="0" presId="urn:microsoft.com/office/officeart/2005/8/layout/orgChart1"/>
    <dgm:cxn modelId="{4B4B916A-C52C-4DFD-AD8E-935A44DFD88D}" type="presParOf" srcId="{39CC0539-941E-4118-A36E-BB44F79464CC}" destId="{0786CF8B-E365-4DFB-998E-8806809EFC8B}" srcOrd="0" destOrd="0" presId="urn:microsoft.com/office/officeart/2005/8/layout/orgChart1"/>
    <dgm:cxn modelId="{E6693A5B-69A6-49DC-A520-3B6B542CB107}" type="presParOf" srcId="{0786CF8B-E365-4DFB-998E-8806809EFC8B}" destId="{089AC96B-D47D-4224-95AC-510C60DCCDA1}" srcOrd="0" destOrd="0" presId="urn:microsoft.com/office/officeart/2005/8/layout/orgChart1"/>
    <dgm:cxn modelId="{E4F3C54A-7DCA-4F57-B22B-DC58EBD17142}" type="presParOf" srcId="{0786CF8B-E365-4DFB-998E-8806809EFC8B}" destId="{62AADA33-CD06-4106-BEF1-9BB55A4BE3B0}" srcOrd="1" destOrd="0" presId="urn:microsoft.com/office/officeart/2005/8/layout/orgChart1"/>
    <dgm:cxn modelId="{25E06E7C-4619-4312-B089-20FD37F62C5D}" type="presParOf" srcId="{39CC0539-941E-4118-A36E-BB44F79464CC}" destId="{C1481F8E-E227-4F98-8BEC-33008DD5C66B}" srcOrd="1" destOrd="0" presId="urn:microsoft.com/office/officeart/2005/8/layout/orgChart1"/>
    <dgm:cxn modelId="{7A4B093F-3A9D-473B-8D8D-598614ACE3BA}" type="presParOf" srcId="{39CC0539-941E-4118-A36E-BB44F79464CC}" destId="{9021553D-E1FA-4DF8-9588-C6B45D347F3B}" srcOrd="2" destOrd="0" presId="urn:microsoft.com/office/officeart/2005/8/layout/orgChart1"/>
    <dgm:cxn modelId="{4799FFAE-E0D0-417E-BC5D-8F95FFFF6600}" type="presParOf" srcId="{C3308A9A-90E8-4E18-899D-D30B1BC7411D}" destId="{CC35026C-B3AC-4B9D-8E5A-678E76BF7EE9}" srcOrd="4" destOrd="0" presId="urn:microsoft.com/office/officeart/2005/8/layout/orgChart1"/>
    <dgm:cxn modelId="{3BDD6729-9836-44C3-94BC-4F2231036008}" type="presParOf" srcId="{C3308A9A-90E8-4E18-899D-D30B1BC7411D}" destId="{163E1DF1-FEE0-4B30-BC25-CE50053B2D69}" srcOrd="5" destOrd="0" presId="urn:microsoft.com/office/officeart/2005/8/layout/orgChart1"/>
    <dgm:cxn modelId="{837E8CE7-CA24-48FB-98E9-66984395D7B6}" type="presParOf" srcId="{163E1DF1-FEE0-4B30-BC25-CE50053B2D69}" destId="{F6553A25-E8A2-4B33-BB72-15F3B9580CD1}" srcOrd="0" destOrd="0" presId="urn:microsoft.com/office/officeart/2005/8/layout/orgChart1"/>
    <dgm:cxn modelId="{2192FDDC-354C-4A2D-B364-367B3AC12949}" type="presParOf" srcId="{F6553A25-E8A2-4B33-BB72-15F3B9580CD1}" destId="{C79C3716-451F-406E-8F12-4FB051927847}" srcOrd="0" destOrd="0" presId="urn:microsoft.com/office/officeart/2005/8/layout/orgChart1"/>
    <dgm:cxn modelId="{8B20F170-F694-45BF-BCCD-2EAC8E822A59}" type="presParOf" srcId="{F6553A25-E8A2-4B33-BB72-15F3B9580CD1}" destId="{C9ADDD7D-E627-4CF8-9E4B-C53BD3A6FCBA}" srcOrd="1" destOrd="0" presId="urn:microsoft.com/office/officeart/2005/8/layout/orgChart1"/>
    <dgm:cxn modelId="{2FF82D9E-012A-4712-BC81-A93E6571E7C5}" type="presParOf" srcId="{163E1DF1-FEE0-4B30-BC25-CE50053B2D69}" destId="{16F4B0A2-D65D-4DC1-9409-767DC39C3AEC}" srcOrd="1" destOrd="0" presId="urn:microsoft.com/office/officeart/2005/8/layout/orgChart1"/>
    <dgm:cxn modelId="{5BEB29F2-3F43-46A0-9BD1-1BF6966F1E2E}" type="presParOf" srcId="{163E1DF1-FEE0-4B30-BC25-CE50053B2D69}" destId="{A43E2AF2-FB89-451E-AAB9-DF27B747C081}" srcOrd="2" destOrd="0" presId="urn:microsoft.com/office/officeart/2005/8/layout/orgChart1"/>
    <dgm:cxn modelId="{A9F42C4D-0629-4AC5-B49E-A9D9C77FC579}" type="presParOf" srcId="{211EAB13-A889-41A2-A751-D77DA831E8D1}" destId="{866F0FBB-14CF-4911-AC05-AE94773E6108}" srcOrd="2" destOrd="0" presId="urn:microsoft.com/office/officeart/2005/8/layout/orgChart1"/>
    <dgm:cxn modelId="{481E7685-87EB-4C87-8380-64B56E915728}" type="presParOf" srcId="{BAE00007-4D83-44AB-A3EA-6C4612479DD6}" destId="{BCB86C35-E60B-40C7-A3B6-1B672CB77479}" srcOrd="2" destOrd="0" presId="urn:microsoft.com/office/officeart/2005/8/layout/orgChart1"/>
    <dgm:cxn modelId="{38DB6228-B765-4805-B0A7-6DF2FAD7C545}" type="presParOf" srcId="{BCB86C35-E60B-40C7-A3B6-1B672CB77479}" destId="{7465257C-973E-46F8-B12E-121772855519}" srcOrd="0" destOrd="0" presId="urn:microsoft.com/office/officeart/2005/8/layout/orgChart1"/>
    <dgm:cxn modelId="{2BD62F01-DCC4-4D0B-A293-60B006636D12}" type="presParOf" srcId="{BCB86C35-E60B-40C7-A3B6-1B672CB77479}" destId="{1C37DF64-8EF1-4C27-B5B0-573717D70276}" srcOrd="1" destOrd="0" presId="urn:microsoft.com/office/officeart/2005/8/layout/orgChart1"/>
    <dgm:cxn modelId="{D9F8FF9E-28F0-4035-94BB-B8A8EDD1E43F}" type="presParOf" srcId="{1C37DF64-8EF1-4C27-B5B0-573717D70276}" destId="{4E1255C0-D60F-4314-9DDF-16762D4DCB83}" srcOrd="0" destOrd="0" presId="urn:microsoft.com/office/officeart/2005/8/layout/orgChart1"/>
    <dgm:cxn modelId="{BE7A6772-8B86-4811-9C98-30D70E5D3028}" type="presParOf" srcId="{4E1255C0-D60F-4314-9DDF-16762D4DCB83}" destId="{74137D0C-03E6-4800-AE54-FC26B78A5C95}" srcOrd="0" destOrd="0" presId="urn:microsoft.com/office/officeart/2005/8/layout/orgChart1"/>
    <dgm:cxn modelId="{605513AF-9935-491B-B4B8-97EF11065C2D}" type="presParOf" srcId="{4E1255C0-D60F-4314-9DDF-16762D4DCB83}" destId="{FA5FCE5D-FA93-47FD-8082-61EC8AA8ED49}" srcOrd="1" destOrd="0" presId="urn:microsoft.com/office/officeart/2005/8/layout/orgChart1"/>
    <dgm:cxn modelId="{BE64D485-1430-4FFC-9412-585DF13903FB}" type="presParOf" srcId="{1C37DF64-8EF1-4C27-B5B0-573717D70276}" destId="{4A4FBC92-F394-4BC0-87E4-CE2FF9F491DE}" srcOrd="1" destOrd="0" presId="urn:microsoft.com/office/officeart/2005/8/layout/orgChart1"/>
    <dgm:cxn modelId="{8301E197-A3AD-4D4F-83D8-B428FBD8D507}" type="presParOf" srcId="{1C37DF64-8EF1-4C27-B5B0-573717D70276}" destId="{491215AC-76E3-41FF-B67C-29EE0CE996A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79283B-CC7F-4064-BB3B-92385F73A9B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6F5D206-22C4-471F-977A-57E77E02C4F2}">
      <dgm:prSet phldrT="[Text]"/>
      <dgm:spPr/>
      <dgm:t>
        <a:bodyPr/>
        <a:lstStyle/>
        <a:p>
          <a:r>
            <a:rPr lang="en-GB" dirty="0"/>
            <a:t>Request Workspace</a:t>
          </a:r>
        </a:p>
      </dgm:t>
    </dgm:pt>
    <dgm:pt modelId="{BE9665E7-8982-4376-8D81-413C71E2800B}" type="parTrans" cxnId="{28FDFBC0-70DB-41F1-B4A4-BB718B3247C7}">
      <dgm:prSet/>
      <dgm:spPr/>
      <dgm:t>
        <a:bodyPr/>
        <a:lstStyle/>
        <a:p>
          <a:endParaRPr lang="en-GB"/>
        </a:p>
      </dgm:t>
    </dgm:pt>
    <dgm:pt modelId="{94C0440B-2A31-4754-8B8C-08C93267E742}" type="sibTrans" cxnId="{28FDFBC0-70DB-41F1-B4A4-BB718B3247C7}">
      <dgm:prSet/>
      <dgm:spPr/>
      <dgm:t>
        <a:bodyPr/>
        <a:lstStyle/>
        <a:p>
          <a:endParaRPr lang="en-GB"/>
        </a:p>
      </dgm:t>
    </dgm:pt>
    <dgm:pt modelId="{1E387BF6-D757-4B5F-94D5-77D77F8DC9B2}">
      <dgm:prSet phldrT="[Text]"/>
      <dgm:spPr/>
      <dgm:t>
        <a:bodyPr/>
        <a:lstStyle/>
        <a:p>
          <a:r>
            <a:rPr lang="en-GB" dirty="0"/>
            <a:t>Provision Workspace</a:t>
          </a:r>
        </a:p>
      </dgm:t>
    </dgm:pt>
    <dgm:pt modelId="{02E43D30-92E2-41E7-953D-EBF38B6B421C}" type="parTrans" cxnId="{FE5224EC-E2F9-4D34-82EB-CFAD157E2CB7}">
      <dgm:prSet/>
      <dgm:spPr/>
      <dgm:t>
        <a:bodyPr/>
        <a:lstStyle/>
        <a:p>
          <a:endParaRPr lang="en-GB"/>
        </a:p>
      </dgm:t>
    </dgm:pt>
    <dgm:pt modelId="{3E3E4DD7-2AEC-4133-B71B-F7FA2E7A1C18}" type="sibTrans" cxnId="{FE5224EC-E2F9-4D34-82EB-CFAD157E2CB7}">
      <dgm:prSet/>
      <dgm:spPr/>
      <dgm:t>
        <a:bodyPr/>
        <a:lstStyle/>
        <a:p>
          <a:endParaRPr lang="en-GB"/>
        </a:p>
      </dgm:t>
    </dgm:pt>
    <dgm:pt modelId="{4B9A9348-09C3-4978-A075-92A9584C37EA}">
      <dgm:prSet phldrT="[Text]"/>
      <dgm:spPr/>
      <dgm:t>
        <a:bodyPr/>
        <a:lstStyle/>
        <a:p>
          <a:r>
            <a:rPr lang="en-GB" dirty="0"/>
            <a:t>Collaborate</a:t>
          </a:r>
        </a:p>
      </dgm:t>
    </dgm:pt>
    <dgm:pt modelId="{648524F2-C3A2-41B4-830D-63A4A3C30E73}" type="parTrans" cxnId="{8CF2B96A-D72F-4AB0-9C65-D84266745423}">
      <dgm:prSet/>
      <dgm:spPr/>
      <dgm:t>
        <a:bodyPr/>
        <a:lstStyle/>
        <a:p>
          <a:endParaRPr lang="en-GB"/>
        </a:p>
      </dgm:t>
    </dgm:pt>
    <dgm:pt modelId="{A7543E6F-C1F1-412C-8005-80126BB5F645}" type="sibTrans" cxnId="{8CF2B96A-D72F-4AB0-9C65-D84266745423}">
      <dgm:prSet/>
      <dgm:spPr/>
      <dgm:t>
        <a:bodyPr/>
        <a:lstStyle/>
        <a:p>
          <a:endParaRPr lang="en-GB"/>
        </a:p>
      </dgm:t>
    </dgm:pt>
    <dgm:pt modelId="{310B976E-5C0A-4257-83CE-8CC3BCB20135}">
      <dgm:prSet phldrT="[Text]"/>
      <dgm:spPr/>
      <dgm:t>
        <a:bodyPr/>
        <a:lstStyle/>
        <a:p>
          <a:r>
            <a:rPr lang="en-GB" dirty="0"/>
            <a:t>Metadata</a:t>
          </a:r>
        </a:p>
      </dgm:t>
    </dgm:pt>
    <dgm:pt modelId="{BC72237F-8631-46A7-B341-D770A3DAA941}" type="parTrans" cxnId="{9A6C0160-D5F9-4FF4-91F9-F2C4D4F7B720}">
      <dgm:prSet/>
      <dgm:spPr/>
      <dgm:t>
        <a:bodyPr/>
        <a:lstStyle/>
        <a:p>
          <a:endParaRPr lang="en-GB"/>
        </a:p>
      </dgm:t>
    </dgm:pt>
    <dgm:pt modelId="{00AFCFDE-7ADF-4609-94B8-5A2948B3D34F}" type="sibTrans" cxnId="{9A6C0160-D5F9-4FF4-91F9-F2C4D4F7B720}">
      <dgm:prSet/>
      <dgm:spPr/>
      <dgm:t>
        <a:bodyPr/>
        <a:lstStyle/>
        <a:p>
          <a:endParaRPr lang="en-GB"/>
        </a:p>
      </dgm:t>
    </dgm:pt>
    <dgm:pt modelId="{DDA14838-6F79-4A77-8746-CAD20BEB28B5}">
      <dgm:prSet phldrT="[Text]"/>
      <dgm:spPr/>
      <dgm:t>
        <a:bodyPr/>
        <a:lstStyle/>
        <a:p>
          <a:r>
            <a:rPr lang="en-GB" dirty="0"/>
            <a:t>Search</a:t>
          </a:r>
        </a:p>
      </dgm:t>
    </dgm:pt>
    <dgm:pt modelId="{60201FE1-21AA-4D1D-AADB-621CFF83BB45}" type="parTrans" cxnId="{06F91616-E88C-4F9D-A34B-A3A696EC4A9C}">
      <dgm:prSet/>
      <dgm:spPr/>
      <dgm:t>
        <a:bodyPr/>
        <a:lstStyle/>
        <a:p>
          <a:endParaRPr lang="en-GB"/>
        </a:p>
      </dgm:t>
    </dgm:pt>
    <dgm:pt modelId="{BF7747D1-B779-4BEE-A7CF-F83EFCE3DFE9}" type="sibTrans" cxnId="{06F91616-E88C-4F9D-A34B-A3A696EC4A9C}">
      <dgm:prSet/>
      <dgm:spPr/>
      <dgm:t>
        <a:bodyPr/>
        <a:lstStyle/>
        <a:p>
          <a:endParaRPr lang="en-GB"/>
        </a:p>
      </dgm:t>
    </dgm:pt>
    <dgm:pt modelId="{6AD5D330-8770-4471-B361-C09C61908BA4}">
      <dgm:prSet phldrT="[Text]"/>
      <dgm:spPr/>
      <dgm:t>
        <a:bodyPr/>
        <a:lstStyle/>
        <a:p>
          <a:r>
            <a:rPr lang="en-GB"/>
            <a:t>Automation technology</a:t>
          </a:r>
          <a:endParaRPr lang="en-GB" dirty="0"/>
        </a:p>
      </dgm:t>
    </dgm:pt>
    <dgm:pt modelId="{186E1A51-E3CA-4E1F-B07C-F676C907A886}" type="parTrans" cxnId="{DDC7B71D-AEED-45B6-A048-A31DA4C2819F}">
      <dgm:prSet/>
      <dgm:spPr/>
      <dgm:t>
        <a:bodyPr/>
        <a:lstStyle/>
        <a:p>
          <a:endParaRPr lang="en-GB"/>
        </a:p>
      </dgm:t>
    </dgm:pt>
    <dgm:pt modelId="{3BF41675-853A-4DEE-80C4-9E87EC475622}" type="sibTrans" cxnId="{DDC7B71D-AEED-45B6-A048-A31DA4C2819F}">
      <dgm:prSet/>
      <dgm:spPr/>
      <dgm:t>
        <a:bodyPr/>
        <a:lstStyle/>
        <a:p>
          <a:endParaRPr lang="en-GB"/>
        </a:p>
      </dgm:t>
    </dgm:pt>
    <dgm:pt modelId="{A251DA4E-EDFF-401F-AA25-F12C136BC53C}">
      <dgm:prSet phldrT="[Text]"/>
      <dgm:spPr/>
      <dgm:t>
        <a:bodyPr/>
        <a:lstStyle/>
        <a:p>
          <a:r>
            <a:rPr lang="de-DE" dirty="0"/>
            <a:t>Hub Navigation</a:t>
          </a:r>
          <a:endParaRPr lang="en-GB" dirty="0"/>
        </a:p>
      </dgm:t>
    </dgm:pt>
    <dgm:pt modelId="{56602D10-99C7-4BCF-82ED-27FB70C59817}" type="parTrans" cxnId="{66878B6B-70B7-486A-8447-7CE6BF8BE8E6}">
      <dgm:prSet/>
      <dgm:spPr/>
      <dgm:t>
        <a:bodyPr/>
        <a:lstStyle/>
        <a:p>
          <a:endParaRPr lang="en-GB"/>
        </a:p>
      </dgm:t>
    </dgm:pt>
    <dgm:pt modelId="{CE0FBDA8-D00D-4773-9262-B10881750E6E}" type="sibTrans" cxnId="{66878B6B-70B7-486A-8447-7CE6BF8BE8E6}">
      <dgm:prSet/>
      <dgm:spPr/>
      <dgm:t>
        <a:bodyPr/>
        <a:lstStyle/>
        <a:p>
          <a:endParaRPr lang="en-GB"/>
        </a:p>
      </dgm:t>
    </dgm:pt>
    <dgm:pt modelId="{63C7AB14-FEDD-43F6-94D6-74C9F8D233FA}">
      <dgm:prSet phldrT="[Text]"/>
      <dgm:spPr/>
      <dgm:t>
        <a:bodyPr/>
        <a:lstStyle/>
        <a:p>
          <a:r>
            <a:rPr lang="en-GB" dirty="0"/>
            <a:t>SharePoint</a:t>
          </a:r>
        </a:p>
      </dgm:t>
    </dgm:pt>
    <dgm:pt modelId="{A5244D08-2C65-4BA2-B135-CDE3664FA8A7}" type="parTrans" cxnId="{5B2B4F5B-BA5A-47D1-B663-85EF9BFB36FB}">
      <dgm:prSet/>
      <dgm:spPr/>
      <dgm:t>
        <a:bodyPr/>
        <a:lstStyle/>
        <a:p>
          <a:endParaRPr lang="en-GB"/>
        </a:p>
      </dgm:t>
    </dgm:pt>
    <dgm:pt modelId="{37C40568-D106-4DE7-89FD-D3EC24D70BC0}" type="sibTrans" cxnId="{5B2B4F5B-BA5A-47D1-B663-85EF9BFB36FB}">
      <dgm:prSet/>
      <dgm:spPr/>
      <dgm:t>
        <a:bodyPr/>
        <a:lstStyle/>
        <a:p>
          <a:endParaRPr lang="en-GB"/>
        </a:p>
      </dgm:t>
    </dgm:pt>
    <dgm:pt modelId="{3307AEEC-49BF-4540-8A50-FD566B911B84}" type="pres">
      <dgm:prSet presAssocID="{A379283B-CC7F-4064-BB3B-92385F73A9B0}" presName="Name0" presStyleCnt="0">
        <dgm:presLayoutVars>
          <dgm:dir/>
          <dgm:animLvl val="lvl"/>
          <dgm:resizeHandles val="exact"/>
        </dgm:presLayoutVars>
      </dgm:prSet>
      <dgm:spPr/>
    </dgm:pt>
    <dgm:pt modelId="{847E297F-72AF-44FC-B13A-BD5F3B6D9BAF}" type="pres">
      <dgm:prSet presAssocID="{46F5D206-22C4-471F-977A-57E77E02C4F2}" presName="composite" presStyleCnt="0"/>
      <dgm:spPr/>
    </dgm:pt>
    <dgm:pt modelId="{D61C321F-A8B8-46A9-AD97-6E614DBC92A6}" type="pres">
      <dgm:prSet presAssocID="{46F5D206-22C4-471F-977A-57E77E02C4F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F82E412-05C0-4E24-AA85-D86671AD7A61}" type="pres">
      <dgm:prSet presAssocID="{46F5D206-22C4-471F-977A-57E77E02C4F2}" presName="desTx" presStyleLbl="revTx" presStyleIdx="0" presStyleCnt="3">
        <dgm:presLayoutVars>
          <dgm:bulletEnabled val="1"/>
        </dgm:presLayoutVars>
      </dgm:prSet>
      <dgm:spPr/>
    </dgm:pt>
    <dgm:pt modelId="{62D40189-1DB0-4FD3-94EC-B696F28792BF}" type="pres">
      <dgm:prSet presAssocID="{94C0440B-2A31-4754-8B8C-08C93267E742}" presName="space" presStyleCnt="0"/>
      <dgm:spPr/>
    </dgm:pt>
    <dgm:pt modelId="{39A20929-5B87-4C86-ACDA-BFC9DBEDC37F}" type="pres">
      <dgm:prSet presAssocID="{1E387BF6-D757-4B5F-94D5-77D77F8DC9B2}" presName="composite" presStyleCnt="0"/>
      <dgm:spPr/>
    </dgm:pt>
    <dgm:pt modelId="{2A4C4549-F884-4653-96C0-D250C1250B0D}" type="pres">
      <dgm:prSet presAssocID="{1E387BF6-D757-4B5F-94D5-77D77F8DC9B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26507D3-AE19-47E4-ABD6-501BEA35EF51}" type="pres">
      <dgm:prSet presAssocID="{1E387BF6-D757-4B5F-94D5-77D77F8DC9B2}" presName="desTx" presStyleLbl="revTx" presStyleIdx="1" presStyleCnt="3">
        <dgm:presLayoutVars>
          <dgm:bulletEnabled val="1"/>
        </dgm:presLayoutVars>
      </dgm:prSet>
      <dgm:spPr/>
    </dgm:pt>
    <dgm:pt modelId="{F70002C1-9180-48C9-93B4-AF0C7F414454}" type="pres">
      <dgm:prSet presAssocID="{3E3E4DD7-2AEC-4133-B71B-F7FA2E7A1C18}" presName="space" presStyleCnt="0"/>
      <dgm:spPr/>
    </dgm:pt>
    <dgm:pt modelId="{CE8313F4-5D4F-4711-941C-041A527F8788}" type="pres">
      <dgm:prSet presAssocID="{4B9A9348-09C3-4978-A075-92A9584C37EA}" presName="composite" presStyleCnt="0"/>
      <dgm:spPr/>
    </dgm:pt>
    <dgm:pt modelId="{B0C871F8-463C-4CBC-BA54-D66AB0ABD410}" type="pres">
      <dgm:prSet presAssocID="{4B9A9348-09C3-4978-A075-92A9584C37EA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C31BB2F-A401-435A-9031-C0A8606D2AB0}" type="pres">
      <dgm:prSet presAssocID="{4B9A9348-09C3-4978-A075-92A9584C37EA}" presName="desTx" presStyleLbl="revTx" presStyleIdx="2" presStyleCnt="3" custScaleX="101998">
        <dgm:presLayoutVars>
          <dgm:bulletEnabled val="1"/>
        </dgm:presLayoutVars>
      </dgm:prSet>
      <dgm:spPr/>
    </dgm:pt>
  </dgm:ptLst>
  <dgm:cxnLst>
    <dgm:cxn modelId="{710D8B0E-A5CD-4E4B-85FD-306EE280B3B5}" type="presOf" srcId="{1E387BF6-D757-4B5F-94D5-77D77F8DC9B2}" destId="{2A4C4549-F884-4653-96C0-D250C1250B0D}" srcOrd="0" destOrd="0" presId="urn:microsoft.com/office/officeart/2005/8/layout/chevron1"/>
    <dgm:cxn modelId="{06F91616-E88C-4F9D-A34B-A3A696EC4A9C}" srcId="{4B9A9348-09C3-4978-A075-92A9584C37EA}" destId="{DDA14838-6F79-4A77-8746-CAD20BEB28B5}" srcOrd="1" destOrd="0" parTransId="{60201FE1-21AA-4D1D-AADB-621CFF83BB45}" sibTransId="{BF7747D1-B779-4BEE-A7CF-F83EFCE3DFE9}"/>
    <dgm:cxn modelId="{FBADAF16-035A-4C5A-B2CA-019E2FB10181}" type="presOf" srcId="{310B976E-5C0A-4257-83CE-8CC3BCB20135}" destId="{5C31BB2F-A401-435A-9031-C0A8606D2AB0}" srcOrd="0" destOrd="0" presId="urn:microsoft.com/office/officeart/2005/8/layout/chevron1"/>
    <dgm:cxn modelId="{DDC7B71D-AEED-45B6-A048-A31DA4C2819F}" srcId="{1E387BF6-D757-4B5F-94D5-77D77F8DC9B2}" destId="{6AD5D330-8770-4471-B361-C09C61908BA4}" srcOrd="0" destOrd="0" parTransId="{186E1A51-E3CA-4E1F-B07C-F676C907A886}" sibTransId="{3BF41675-853A-4DEE-80C4-9E87EC475622}"/>
    <dgm:cxn modelId="{65E33438-98C0-4DEC-8FB1-7C7CDA7F4A3C}" type="presOf" srcId="{DDA14838-6F79-4A77-8746-CAD20BEB28B5}" destId="{5C31BB2F-A401-435A-9031-C0A8606D2AB0}" srcOrd="0" destOrd="1" presId="urn:microsoft.com/office/officeart/2005/8/layout/chevron1"/>
    <dgm:cxn modelId="{5B2B4F5B-BA5A-47D1-B663-85EF9BFB36FB}" srcId="{46F5D206-22C4-471F-977A-57E77E02C4F2}" destId="{63C7AB14-FEDD-43F6-94D6-74C9F8D233FA}" srcOrd="0" destOrd="0" parTransId="{A5244D08-2C65-4BA2-B135-CDE3664FA8A7}" sibTransId="{37C40568-D106-4DE7-89FD-D3EC24D70BC0}"/>
    <dgm:cxn modelId="{9A6C0160-D5F9-4FF4-91F9-F2C4D4F7B720}" srcId="{4B9A9348-09C3-4978-A075-92A9584C37EA}" destId="{310B976E-5C0A-4257-83CE-8CC3BCB20135}" srcOrd="0" destOrd="0" parTransId="{BC72237F-8631-46A7-B341-D770A3DAA941}" sibTransId="{00AFCFDE-7ADF-4609-94B8-5A2948B3D34F}"/>
    <dgm:cxn modelId="{8CF2B96A-D72F-4AB0-9C65-D84266745423}" srcId="{A379283B-CC7F-4064-BB3B-92385F73A9B0}" destId="{4B9A9348-09C3-4978-A075-92A9584C37EA}" srcOrd="2" destOrd="0" parTransId="{648524F2-C3A2-41B4-830D-63A4A3C30E73}" sibTransId="{A7543E6F-C1F1-412C-8005-80126BB5F645}"/>
    <dgm:cxn modelId="{66878B6B-70B7-486A-8447-7CE6BF8BE8E6}" srcId="{4B9A9348-09C3-4978-A075-92A9584C37EA}" destId="{A251DA4E-EDFF-401F-AA25-F12C136BC53C}" srcOrd="2" destOrd="0" parTransId="{56602D10-99C7-4BCF-82ED-27FB70C59817}" sibTransId="{CE0FBDA8-D00D-4773-9262-B10881750E6E}"/>
    <dgm:cxn modelId="{6BBBAF7C-D8D3-44E9-A18D-BE5CF45CB332}" type="presOf" srcId="{46F5D206-22C4-471F-977A-57E77E02C4F2}" destId="{D61C321F-A8B8-46A9-AD97-6E614DBC92A6}" srcOrd="0" destOrd="0" presId="urn:microsoft.com/office/officeart/2005/8/layout/chevron1"/>
    <dgm:cxn modelId="{F7366381-01D2-44D1-87B7-F6FD43930565}" type="presOf" srcId="{6AD5D330-8770-4471-B361-C09C61908BA4}" destId="{126507D3-AE19-47E4-ABD6-501BEA35EF51}" srcOrd="0" destOrd="0" presId="urn:microsoft.com/office/officeart/2005/8/layout/chevron1"/>
    <dgm:cxn modelId="{F4126586-302C-4283-BDFC-829EEE13EBDC}" type="presOf" srcId="{A379283B-CC7F-4064-BB3B-92385F73A9B0}" destId="{3307AEEC-49BF-4540-8A50-FD566B911B84}" srcOrd="0" destOrd="0" presId="urn:microsoft.com/office/officeart/2005/8/layout/chevron1"/>
    <dgm:cxn modelId="{E985B0A2-BBA9-4C4B-B7A4-7BA0C3503085}" type="presOf" srcId="{4B9A9348-09C3-4978-A075-92A9584C37EA}" destId="{B0C871F8-463C-4CBC-BA54-D66AB0ABD410}" srcOrd="0" destOrd="0" presId="urn:microsoft.com/office/officeart/2005/8/layout/chevron1"/>
    <dgm:cxn modelId="{28FDFBC0-70DB-41F1-B4A4-BB718B3247C7}" srcId="{A379283B-CC7F-4064-BB3B-92385F73A9B0}" destId="{46F5D206-22C4-471F-977A-57E77E02C4F2}" srcOrd="0" destOrd="0" parTransId="{BE9665E7-8982-4376-8D81-413C71E2800B}" sibTransId="{94C0440B-2A31-4754-8B8C-08C93267E742}"/>
    <dgm:cxn modelId="{FDB69EC2-790B-41EB-9E25-93529AC98162}" type="presOf" srcId="{63C7AB14-FEDD-43F6-94D6-74C9F8D233FA}" destId="{3F82E412-05C0-4E24-AA85-D86671AD7A61}" srcOrd="0" destOrd="0" presId="urn:microsoft.com/office/officeart/2005/8/layout/chevron1"/>
    <dgm:cxn modelId="{FE5224EC-E2F9-4D34-82EB-CFAD157E2CB7}" srcId="{A379283B-CC7F-4064-BB3B-92385F73A9B0}" destId="{1E387BF6-D757-4B5F-94D5-77D77F8DC9B2}" srcOrd="1" destOrd="0" parTransId="{02E43D30-92E2-41E7-953D-EBF38B6B421C}" sibTransId="{3E3E4DD7-2AEC-4133-B71B-F7FA2E7A1C18}"/>
    <dgm:cxn modelId="{CB9EC5FC-389B-4D7D-91F5-95105E429ED8}" type="presOf" srcId="{A251DA4E-EDFF-401F-AA25-F12C136BC53C}" destId="{5C31BB2F-A401-435A-9031-C0A8606D2AB0}" srcOrd="0" destOrd="2" presId="urn:microsoft.com/office/officeart/2005/8/layout/chevron1"/>
    <dgm:cxn modelId="{AB61B997-D7B5-42CA-811B-0D7DAB0EB58E}" type="presParOf" srcId="{3307AEEC-49BF-4540-8A50-FD566B911B84}" destId="{847E297F-72AF-44FC-B13A-BD5F3B6D9BAF}" srcOrd="0" destOrd="0" presId="urn:microsoft.com/office/officeart/2005/8/layout/chevron1"/>
    <dgm:cxn modelId="{58307894-74B5-4A4C-9C30-88AF4644C188}" type="presParOf" srcId="{847E297F-72AF-44FC-B13A-BD5F3B6D9BAF}" destId="{D61C321F-A8B8-46A9-AD97-6E614DBC92A6}" srcOrd="0" destOrd="0" presId="urn:microsoft.com/office/officeart/2005/8/layout/chevron1"/>
    <dgm:cxn modelId="{63FCA638-ED11-4822-ADB9-8EEA6AEA4009}" type="presParOf" srcId="{847E297F-72AF-44FC-B13A-BD5F3B6D9BAF}" destId="{3F82E412-05C0-4E24-AA85-D86671AD7A61}" srcOrd="1" destOrd="0" presId="urn:microsoft.com/office/officeart/2005/8/layout/chevron1"/>
    <dgm:cxn modelId="{D6CA0513-C6D2-49A3-99B1-8ABFE56AC980}" type="presParOf" srcId="{3307AEEC-49BF-4540-8A50-FD566B911B84}" destId="{62D40189-1DB0-4FD3-94EC-B696F28792BF}" srcOrd="1" destOrd="0" presId="urn:microsoft.com/office/officeart/2005/8/layout/chevron1"/>
    <dgm:cxn modelId="{C0E8E999-D68F-4F50-BFDC-5BFF549FD39B}" type="presParOf" srcId="{3307AEEC-49BF-4540-8A50-FD566B911B84}" destId="{39A20929-5B87-4C86-ACDA-BFC9DBEDC37F}" srcOrd="2" destOrd="0" presId="urn:microsoft.com/office/officeart/2005/8/layout/chevron1"/>
    <dgm:cxn modelId="{8D4844DB-3FD0-49C9-A037-4117743C212C}" type="presParOf" srcId="{39A20929-5B87-4C86-ACDA-BFC9DBEDC37F}" destId="{2A4C4549-F884-4653-96C0-D250C1250B0D}" srcOrd="0" destOrd="0" presId="urn:microsoft.com/office/officeart/2005/8/layout/chevron1"/>
    <dgm:cxn modelId="{DBE3BE98-F554-47CB-A8B9-8D6ED93128A8}" type="presParOf" srcId="{39A20929-5B87-4C86-ACDA-BFC9DBEDC37F}" destId="{126507D3-AE19-47E4-ABD6-501BEA35EF51}" srcOrd="1" destOrd="0" presId="urn:microsoft.com/office/officeart/2005/8/layout/chevron1"/>
    <dgm:cxn modelId="{2A18D614-00AD-4223-9B58-D6432B07D362}" type="presParOf" srcId="{3307AEEC-49BF-4540-8A50-FD566B911B84}" destId="{F70002C1-9180-48C9-93B4-AF0C7F414454}" srcOrd="3" destOrd="0" presId="urn:microsoft.com/office/officeart/2005/8/layout/chevron1"/>
    <dgm:cxn modelId="{EE20FEF0-668C-4DB6-A75E-39B79711AB2D}" type="presParOf" srcId="{3307AEEC-49BF-4540-8A50-FD566B911B84}" destId="{CE8313F4-5D4F-4711-941C-041A527F8788}" srcOrd="4" destOrd="0" presId="urn:microsoft.com/office/officeart/2005/8/layout/chevron1"/>
    <dgm:cxn modelId="{241FD8EB-CEA3-4B9B-9953-0E12B249E930}" type="presParOf" srcId="{CE8313F4-5D4F-4711-941C-041A527F8788}" destId="{B0C871F8-463C-4CBC-BA54-D66AB0ABD410}" srcOrd="0" destOrd="0" presId="urn:microsoft.com/office/officeart/2005/8/layout/chevron1"/>
    <dgm:cxn modelId="{AAABD1A3-709D-4CF2-BC11-F10FB6912D73}" type="presParOf" srcId="{CE8313F4-5D4F-4711-941C-041A527F8788}" destId="{5C31BB2F-A401-435A-9031-C0A8606D2AB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856DA-8BE1-4A72-A8D4-C46C08401E2D}">
      <dsp:nvSpPr>
        <dsp:cNvPr id="0" name=""/>
        <dsp:cNvSpPr/>
      </dsp:nvSpPr>
      <dsp:spPr>
        <a:xfrm>
          <a:off x="4446" y="318782"/>
          <a:ext cx="3888396" cy="3888396"/>
        </a:xfrm>
        <a:prstGeom prst="ellipse">
          <a:avLst/>
        </a:prstGeom>
        <a:solidFill>
          <a:srgbClr val="FFC000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3991" tIns="52070" rIns="21399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OneDrive</a:t>
          </a:r>
        </a:p>
      </dsp:txBody>
      <dsp:txXfrm>
        <a:off x="573888" y="888224"/>
        <a:ext cx="2749512" cy="2749512"/>
      </dsp:txXfrm>
    </dsp:sp>
    <dsp:sp modelId="{87553D97-6911-4666-8996-61AF95545FA3}">
      <dsp:nvSpPr>
        <dsp:cNvPr id="0" name=""/>
        <dsp:cNvSpPr/>
      </dsp:nvSpPr>
      <dsp:spPr>
        <a:xfrm>
          <a:off x="3115164" y="318782"/>
          <a:ext cx="3888396" cy="3888396"/>
        </a:xfrm>
        <a:prstGeom prst="ellipse">
          <a:avLst/>
        </a:prstGeom>
        <a:solidFill>
          <a:srgbClr val="FFC000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3991" tIns="52070" rIns="21399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Teams</a:t>
          </a:r>
        </a:p>
      </dsp:txBody>
      <dsp:txXfrm>
        <a:off x="3684606" y="888224"/>
        <a:ext cx="2749512" cy="2749512"/>
      </dsp:txXfrm>
    </dsp:sp>
    <dsp:sp modelId="{3F5946CA-9086-4A09-A99A-6550D7BE5861}">
      <dsp:nvSpPr>
        <dsp:cNvPr id="0" name=""/>
        <dsp:cNvSpPr/>
      </dsp:nvSpPr>
      <dsp:spPr>
        <a:xfrm>
          <a:off x="6225881" y="318782"/>
          <a:ext cx="3888396" cy="3888396"/>
        </a:xfrm>
        <a:prstGeom prst="ellipse">
          <a:avLst/>
        </a:prstGeom>
        <a:solidFill>
          <a:srgbClr val="FFC000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3991" tIns="52070" rIns="213991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SharePoint</a:t>
          </a:r>
        </a:p>
      </dsp:txBody>
      <dsp:txXfrm>
        <a:off x="6795323" y="888224"/>
        <a:ext cx="2749512" cy="2749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52ADA-7455-45A9-84E1-E2EEFD5DCEE5}">
      <dsp:nvSpPr>
        <dsp:cNvPr id="0" name=""/>
        <dsp:cNvSpPr/>
      </dsp:nvSpPr>
      <dsp:spPr>
        <a:xfrm>
          <a:off x="0" y="207614"/>
          <a:ext cx="3162101" cy="1897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Metadata</a:t>
          </a:r>
          <a:endParaRPr lang="en-GB" sz="4500" kern="1200" dirty="0"/>
        </a:p>
      </dsp:txBody>
      <dsp:txXfrm>
        <a:off x="0" y="207614"/>
        <a:ext cx="3162101" cy="1897260"/>
      </dsp:txXfrm>
    </dsp:sp>
    <dsp:sp modelId="{85E86BE3-3071-4416-976B-B870F4EA1261}">
      <dsp:nvSpPr>
        <dsp:cNvPr id="0" name=""/>
        <dsp:cNvSpPr/>
      </dsp:nvSpPr>
      <dsp:spPr>
        <a:xfrm>
          <a:off x="3478311" y="207614"/>
          <a:ext cx="3162101" cy="18972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Folders</a:t>
          </a:r>
          <a:endParaRPr lang="en-GB" sz="4500" kern="1200" dirty="0"/>
        </a:p>
      </dsp:txBody>
      <dsp:txXfrm>
        <a:off x="3478311" y="207614"/>
        <a:ext cx="3162101" cy="1897260"/>
      </dsp:txXfrm>
    </dsp:sp>
    <dsp:sp modelId="{B7511554-3430-4632-AF92-36766ED2196C}">
      <dsp:nvSpPr>
        <dsp:cNvPr id="0" name=""/>
        <dsp:cNvSpPr/>
      </dsp:nvSpPr>
      <dsp:spPr>
        <a:xfrm>
          <a:off x="6956623" y="207614"/>
          <a:ext cx="3162101" cy="18972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Permissions</a:t>
          </a:r>
          <a:endParaRPr lang="en-GB" sz="4500" kern="1200" dirty="0"/>
        </a:p>
      </dsp:txBody>
      <dsp:txXfrm>
        <a:off x="6956623" y="207614"/>
        <a:ext cx="3162101" cy="1897260"/>
      </dsp:txXfrm>
    </dsp:sp>
    <dsp:sp modelId="{ECDBA4CC-2A28-4F66-A311-84236A5D1111}">
      <dsp:nvSpPr>
        <dsp:cNvPr id="0" name=""/>
        <dsp:cNvSpPr/>
      </dsp:nvSpPr>
      <dsp:spPr>
        <a:xfrm>
          <a:off x="0" y="2421086"/>
          <a:ext cx="3162101" cy="18972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Hub Sites</a:t>
          </a:r>
        </a:p>
      </dsp:txBody>
      <dsp:txXfrm>
        <a:off x="0" y="2421086"/>
        <a:ext cx="3162101" cy="1897260"/>
      </dsp:txXfrm>
    </dsp:sp>
    <dsp:sp modelId="{84602B6F-411F-4B8E-87FB-96B10124EF67}">
      <dsp:nvSpPr>
        <dsp:cNvPr id="0" name=""/>
        <dsp:cNvSpPr/>
      </dsp:nvSpPr>
      <dsp:spPr>
        <a:xfrm>
          <a:off x="3478311" y="2421086"/>
          <a:ext cx="3162101" cy="18972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Search</a:t>
          </a:r>
          <a:endParaRPr lang="en-GB" sz="4500" kern="1200" dirty="0"/>
        </a:p>
      </dsp:txBody>
      <dsp:txXfrm>
        <a:off x="3478311" y="2421086"/>
        <a:ext cx="3162101" cy="1897260"/>
      </dsp:txXfrm>
    </dsp:sp>
    <dsp:sp modelId="{188DA1C8-22F7-4328-9E23-7946AFDAB4A1}">
      <dsp:nvSpPr>
        <dsp:cNvPr id="0" name=""/>
        <dsp:cNvSpPr/>
      </dsp:nvSpPr>
      <dsp:spPr>
        <a:xfrm>
          <a:off x="6956623" y="2421086"/>
          <a:ext cx="3162101" cy="18972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Moving Documents</a:t>
          </a:r>
          <a:endParaRPr lang="en-GB" sz="4500" kern="1200" dirty="0"/>
        </a:p>
      </dsp:txBody>
      <dsp:txXfrm>
        <a:off x="6956623" y="2421086"/>
        <a:ext cx="3162101" cy="1897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5257C-973E-46F8-B12E-121772855519}">
      <dsp:nvSpPr>
        <dsp:cNvPr id="0" name=""/>
        <dsp:cNvSpPr/>
      </dsp:nvSpPr>
      <dsp:spPr>
        <a:xfrm>
          <a:off x="4840964" y="477814"/>
          <a:ext cx="99703" cy="436796"/>
        </a:xfrm>
        <a:custGeom>
          <a:avLst/>
          <a:gdLst/>
          <a:ahLst/>
          <a:cxnLst/>
          <a:rect l="0" t="0" r="0" b="0"/>
          <a:pathLst>
            <a:path>
              <a:moveTo>
                <a:pt x="99703" y="0"/>
              </a:moveTo>
              <a:lnTo>
                <a:pt x="99703" y="436796"/>
              </a:lnTo>
              <a:lnTo>
                <a:pt x="0" y="4367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5026C-B3AC-4B9D-8E5A-678E76BF7EE9}">
      <dsp:nvSpPr>
        <dsp:cNvPr id="0" name=""/>
        <dsp:cNvSpPr/>
      </dsp:nvSpPr>
      <dsp:spPr>
        <a:xfrm>
          <a:off x="6284290" y="1826184"/>
          <a:ext cx="142433" cy="1785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5166"/>
              </a:lnTo>
              <a:lnTo>
                <a:pt x="142433" y="17851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C5618-3919-40D4-88E8-46FF90C3310D}">
      <dsp:nvSpPr>
        <dsp:cNvPr id="0" name=""/>
        <dsp:cNvSpPr/>
      </dsp:nvSpPr>
      <dsp:spPr>
        <a:xfrm>
          <a:off x="6284290" y="1826184"/>
          <a:ext cx="142433" cy="1110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981"/>
              </a:lnTo>
              <a:lnTo>
                <a:pt x="142433" y="11109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E5919-BB18-43BC-9932-7B546783D598}">
      <dsp:nvSpPr>
        <dsp:cNvPr id="0" name=""/>
        <dsp:cNvSpPr/>
      </dsp:nvSpPr>
      <dsp:spPr>
        <a:xfrm>
          <a:off x="6284290" y="1826184"/>
          <a:ext cx="142433" cy="436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796"/>
              </a:lnTo>
              <a:lnTo>
                <a:pt x="142433" y="4367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FC906-2E8B-46E6-AA00-57336FF670CD}">
      <dsp:nvSpPr>
        <dsp:cNvPr id="0" name=""/>
        <dsp:cNvSpPr/>
      </dsp:nvSpPr>
      <dsp:spPr>
        <a:xfrm>
          <a:off x="4940667" y="477814"/>
          <a:ext cx="1723445" cy="873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3888"/>
              </a:lnTo>
              <a:lnTo>
                <a:pt x="1723445" y="773888"/>
              </a:lnTo>
              <a:lnTo>
                <a:pt x="1723445" y="8735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20C05-1B54-48FF-9C51-309E8D918438}">
      <dsp:nvSpPr>
        <dsp:cNvPr id="0" name=""/>
        <dsp:cNvSpPr/>
      </dsp:nvSpPr>
      <dsp:spPr>
        <a:xfrm>
          <a:off x="4940667" y="477814"/>
          <a:ext cx="574481" cy="8735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3888"/>
              </a:lnTo>
              <a:lnTo>
                <a:pt x="574481" y="773888"/>
              </a:lnTo>
              <a:lnTo>
                <a:pt x="574481" y="8735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AAD0FA-7DB9-4B1D-B260-1CF5D9BDF618}">
      <dsp:nvSpPr>
        <dsp:cNvPr id="0" name=""/>
        <dsp:cNvSpPr/>
      </dsp:nvSpPr>
      <dsp:spPr>
        <a:xfrm>
          <a:off x="3986363" y="1826184"/>
          <a:ext cx="142433" cy="245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352"/>
              </a:lnTo>
              <a:lnTo>
                <a:pt x="142433" y="24593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572A1-5678-419C-8856-710B34A61ACA}">
      <dsp:nvSpPr>
        <dsp:cNvPr id="0" name=""/>
        <dsp:cNvSpPr/>
      </dsp:nvSpPr>
      <dsp:spPr>
        <a:xfrm>
          <a:off x="3986363" y="1826184"/>
          <a:ext cx="142433" cy="1785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5166"/>
              </a:lnTo>
              <a:lnTo>
                <a:pt x="142433" y="17851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CD6EE3-7CEC-4D36-9458-873FA773A302}">
      <dsp:nvSpPr>
        <dsp:cNvPr id="0" name=""/>
        <dsp:cNvSpPr/>
      </dsp:nvSpPr>
      <dsp:spPr>
        <a:xfrm>
          <a:off x="3986363" y="1826184"/>
          <a:ext cx="142433" cy="1110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981"/>
              </a:lnTo>
              <a:lnTo>
                <a:pt x="142433" y="11109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EAC38-09C5-4747-A9B9-A74D3E8E31D2}">
      <dsp:nvSpPr>
        <dsp:cNvPr id="0" name=""/>
        <dsp:cNvSpPr/>
      </dsp:nvSpPr>
      <dsp:spPr>
        <a:xfrm>
          <a:off x="3986363" y="1826184"/>
          <a:ext cx="142433" cy="436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796"/>
              </a:lnTo>
              <a:lnTo>
                <a:pt x="142433" y="4367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FC920-33A0-4B3C-80F6-AEE0EDCAE2AB}">
      <dsp:nvSpPr>
        <dsp:cNvPr id="0" name=""/>
        <dsp:cNvSpPr/>
      </dsp:nvSpPr>
      <dsp:spPr>
        <a:xfrm>
          <a:off x="4366185" y="477814"/>
          <a:ext cx="574481" cy="873592"/>
        </a:xfrm>
        <a:custGeom>
          <a:avLst/>
          <a:gdLst/>
          <a:ahLst/>
          <a:cxnLst/>
          <a:rect l="0" t="0" r="0" b="0"/>
          <a:pathLst>
            <a:path>
              <a:moveTo>
                <a:pt x="574481" y="0"/>
              </a:moveTo>
              <a:lnTo>
                <a:pt x="574481" y="773888"/>
              </a:lnTo>
              <a:lnTo>
                <a:pt x="0" y="773888"/>
              </a:lnTo>
              <a:lnTo>
                <a:pt x="0" y="8735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211E1-CCAB-4A53-A647-166E74FD8687}">
      <dsp:nvSpPr>
        <dsp:cNvPr id="0" name=""/>
        <dsp:cNvSpPr/>
      </dsp:nvSpPr>
      <dsp:spPr>
        <a:xfrm>
          <a:off x="2837399" y="1826184"/>
          <a:ext cx="142433" cy="24593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9352"/>
              </a:lnTo>
              <a:lnTo>
                <a:pt x="142433" y="24593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D658A2-5F06-4B61-B527-A0BE40D7122C}">
      <dsp:nvSpPr>
        <dsp:cNvPr id="0" name=""/>
        <dsp:cNvSpPr/>
      </dsp:nvSpPr>
      <dsp:spPr>
        <a:xfrm>
          <a:off x="2837399" y="1826184"/>
          <a:ext cx="142433" cy="1785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5166"/>
              </a:lnTo>
              <a:lnTo>
                <a:pt x="142433" y="17851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17B10-302B-41F5-9677-1F60709DFD64}">
      <dsp:nvSpPr>
        <dsp:cNvPr id="0" name=""/>
        <dsp:cNvSpPr/>
      </dsp:nvSpPr>
      <dsp:spPr>
        <a:xfrm>
          <a:off x="2837399" y="1826184"/>
          <a:ext cx="142433" cy="1110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981"/>
              </a:lnTo>
              <a:lnTo>
                <a:pt x="142433" y="11109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B13D5-6298-4B42-B03B-B4D8893AB08E}">
      <dsp:nvSpPr>
        <dsp:cNvPr id="0" name=""/>
        <dsp:cNvSpPr/>
      </dsp:nvSpPr>
      <dsp:spPr>
        <a:xfrm>
          <a:off x="2837399" y="1826184"/>
          <a:ext cx="142433" cy="436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6796"/>
              </a:lnTo>
              <a:lnTo>
                <a:pt x="142433" y="4367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F9F7D-AEB7-4623-8951-7BC9AC04B340}">
      <dsp:nvSpPr>
        <dsp:cNvPr id="0" name=""/>
        <dsp:cNvSpPr/>
      </dsp:nvSpPr>
      <dsp:spPr>
        <a:xfrm>
          <a:off x="3217222" y="477814"/>
          <a:ext cx="1723445" cy="873592"/>
        </a:xfrm>
        <a:custGeom>
          <a:avLst/>
          <a:gdLst/>
          <a:ahLst/>
          <a:cxnLst/>
          <a:rect l="0" t="0" r="0" b="0"/>
          <a:pathLst>
            <a:path>
              <a:moveTo>
                <a:pt x="1723445" y="0"/>
              </a:moveTo>
              <a:lnTo>
                <a:pt x="1723445" y="773888"/>
              </a:lnTo>
              <a:lnTo>
                <a:pt x="0" y="773888"/>
              </a:lnTo>
              <a:lnTo>
                <a:pt x="0" y="87359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6FCA0-21FE-4DDD-AFFA-C59FFFD188B8}">
      <dsp:nvSpPr>
        <dsp:cNvPr id="0" name=""/>
        <dsp:cNvSpPr/>
      </dsp:nvSpPr>
      <dsp:spPr>
        <a:xfrm>
          <a:off x="4465889" y="3035"/>
          <a:ext cx="949556" cy="474778"/>
        </a:xfrm>
        <a:prstGeom prst="rect">
          <a:avLst/>
        </a:prstGeom>
        <a:solidFill>
          <a:srgbClr val="732B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Hub Site</a:t>
          </a:r>
        </a:p>
      </dsp:txBody>
      <dsp:txXfrm>
        <a:off x="4465889" y="3035"/>
        <a:ext cx="949556" cy="474778"/>
      </dsp:txXfrm>
    </dsp:sp>
    <dsp:sp modelId="{3771434B-BDA7-4755-B4EF-3FE88D356CC3}">
      <dsp:nvSpPr>
        <dsp:cNvPr id="0" name=""/>
        <dsp:cNvSpPr/>
      </dsp:nvSpPr>
      <dsp:spPr>
        <a:xfrm>
          <a:off x="2742443" y="1351406"/>
          <a:ext cx="949556" cy="474778"/>
        </a:xfrm>
        <a:prstGeom prst="rect">
          <a:avLst/>
        </a:prstGeom>
        <a:solidFill>
          <a:srgbClr val="732B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Client 1</a:t>
          </a:r>
        </a:p>
      </dsp:txBody>
      <dsp:txXfrm>
        <a:off x="2742443" y="1351406"/>
        <a:ext cx="949556" cy="474778"/>
      </dsp:txXfrm>
    </dsp:sp>
    <dsp:sp modelId="{5AED7112-391F-415E-A380-3D2ABDA74D9B}">
      <dsp:nvSpPr>
        <dsp:cNvPr id="0" name=""/>
        <dsp:cNvSpPr/>
      </dsp:nvSpPr>
      <dsp:spPr>
        <a:xfrm>
          <a:off x="2979832" y="2025591"/>
          <a:ext cx="949556" cy="474778"/>
        </a:xfrm>
        <a:prstGeom prst="rect">
          <a:avLst/>
        </a:prstGeom>
        <a:solidFill>
          <a:srgbClr val="33B0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Homepage</a:t>
          </a:r>
        </a:p>
      </dsp:txBody>
      <dsp:txXfrm>
        <a:off x="2979832" y="2025591"/>
        <a:ext cx="949556" cy="474778"/>
      </dsp:txXfrm>
    </dsp:sp>
    <dsp:sp modelId="{1BCAC35F-1ED2-413C-98EC-87E9E0C3A347}">
      <dsp:nvSpPr>
        <dsp:cNvPr id="0" name=""/>
        <dsp:cNvSpPr/>
      </dsp:nvSpPr>
      <dsp:spPr>
        <a:xfrm>
          <a:off x="2979832" y="2699777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General</a:t>
          </a:r>
        </a:p>
      </dsp:txBody>
      <dsp:txXfrm>
        <a:off x="2979832" y="2699777"/>
        <a:ext cx="949556" cy="474778"/>
      </dsp:txXfrm>
    </dsp:sp>
    <dsp:sp modelId="{06360430-2B64-46C9-B43F-2BB076DDF2C0}">
      <dsp:nvSpPr>
        <dsp:cNvPr id="0" name=""/>
        <dsp:cNvSpPr/>
      </dsp:nvSpPr>
      <dsp:spPr>
        <a:xfrm>
          <a:off x="2979832" y="3373962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1</a:t>
          </a:r>
        </a:p>
      </dsp:txBody>
      <dsp:txXfrm>
        <a:off x="2979832" y="3373962"/>
        <a:ext cx="949556" cy="474778"/>
      </dsp:txXfrm>
    </dsp:sp>
    <dsp:sp modelId="{577F122F-2606-44D2-962B-B2EF9543E427}">
      <dsp:nvSpPr>
        <dsp:cNvPr id="0" name=""/>
        <dsp:cNvSpPr/>
      </dsp:nvSpPr>
      <dsp:spPr>
        <a:xfrm>
          <a:off x="2979832" y="4048147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2</a:t>
          </a:r>
        </a:p>
      </dsp:txBody>
      <dsp:txXfrm>
        <a:off x="2979832" y="4048147"/>
        <a:ext cx="949556" cy="474778"/>
      </dsp:txXfrm>
    </dsp:sp>
    <dsp:sp modelId="{BAE3745E-E7CB-49F2-9819-1E4B53A83D45}">
      <dsp:nvSpPr>
        <dsp:cNvPr id="0" name=""/>
        <dsp:cNvSpPr/>
      </dsp:nvSpPr>
      <dsp:spPr>
        <a:xfrm>
          <a:off x="3891407" y="1351406"/>
          <a:ext cx="949556" cy="474778"/>
        </a:xfrm>
        <a:prstGeom prst="rect">
          <a:avLst/>
        </a:prstGeom>
        <a:solidFill>
          <a:srgbClr val="732B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Client 2</a:t>
          </a:r>
        </a:p>
      </dsp:txBody>
      <dsp:txXfrm>
        <a:off x="3891407" y="1351406"/>
        <a:ext cx="949556" cy="474778"/>
      </dsp:txXfrm>
    </dsp:sp>
    <dsp:sp modelId="{2BA8CA00-EAF5-431D-AFA8-4E06DA351142}">
      <dsp:nvSpPr>
        <dsp:cNvPr id="0" name=""/>
        <dsp:cNvSpPr/>
      </dsp:nvSpPr>
      <dsp:spPr>
        <a:xfrm>
          <a:off x="4128796" y="2025591"/>
          <a:ext cx="949556" cy="474778"/>
        </a:xfrm>
        <a:prstGeom prst="rect">
          <a:avLst/>
        </a:prstGeom>
        <a:solidFill>
          <a:srgbClr val="33B0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Homepage</a:t>
          </a:r>
        </a:p>
      </dsp:txBody>
      <dsp:txXfrm>
        <a:off x="4128796" y="2025591"/>
        <a:ext cx="949556" cy="474778"/>
      </dsp:txXfrm>
    </dsp:sp>
    <dsp:sp modelId="{A7E8794D-D612-4E46-A480-C0A08A30BF39}">
      <dsp:nvSpPr>
        <dsp:cNvPr id="0" name=""/>
        <dsp:cNvSpPr/>
      </dsp:nvSpPr>
      <dsp:spPr>
        <a:xfrm>
          <a:off x="4128796" y="2699777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General</a:t>
          </a:r>
        </a:p>
      </dsp:txBody>
      <dsp:txXfrm>
        <a:off x="4128796" y="2699777"/>
        <a:ext cx="949556" cy="474778"/>
      </dsp:txXfrm>
    </dsp:sp>
    <dsp:sp modelId="{9C447BD6-D2D1-4E0C-9B37-970E130B7C8D}">
      <dsp:nvSpPr>
        <dsp:cNvPr id="0" name=""/>
        <dsp:cNvSpPr/>
      </dsp:nvSpPr>
      <dsp:spPr>
        <a:xfrm>
          <a:off x="4128796" y="3373962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A</a:t>
          </a:r>
        </a:p>
      </dsp:txBody>
      <dsp:txXfrm>
        <a:off x="4128796" y="3373962"/>
        <a:ext cx="949556" cy="474778"/>
      </dsp:txXfrm>
    </dsp:sp>
    <dsp:sp modelId="{FA7817CC-AC3A-4620-AA35-CB13B72A2E63}">
      <dsp:nvSpPr>
        <dsp:cNvPr id="0" name=""/>
        <dsp:cNvSpPr/>
      </dsp:nvSpPr>
      <dsp:spPr>
        <a:xfrm>
          <a:off x="4128796" y="4048147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B</a:t>
          </a:r>
        </a:p>
      </dsp:txBody>
      <dsp:txXfrm>
        <a:off x="4128796" y="4048147"/>
        <a:ext cx="949556" cy="474778"/>
      </dsp:txXfrm>
    </dsp:sp>
    <dsp:sp modelId="{2BAC12EF-08A3-4556-A29B-E25324C089BE}">
      <dsp:nvSpPr>
        <dsp:cNvPr id="0" name=""/>
        <dsp:cNvSpPr/>
      </dsp:nvSpPr>
      <dsp:spPr>
        <a:xfrm>
          <a:off x="5040371" y="1351406"/>
          <a:ext cx="949556" cy="474778"/>
        </a:xfrm>
        <a:prstGeom prst="rect">
          <a:avLst/>
        </a:prstGeom>
        <a:solidFill>
          <a:srgbClr val="732B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…</a:t>
          </a:r>
        </a:p>
      </dsp:txBody>
      <dsp:txXfrm>
        <a:off x="5040371" y="1351406"/>
        <a:ext cx="949556" cy="474778"/>
      </dsp:txXfrm>
    </dsp:sp>
    <dsp:sp modelId="{2B7B3D00-DB7A-4E86-A5D4-DA79EBA9EA70}">
      <dsp:nvSpPr>
        <dsp:cNvPr id="0" name=""/>
        <dsp:cNvSpPr/>
      </dsp:nvSpPr>
      <dsp:spPr>
        <a:xfrm>
          <a:off x="6189335" y="1351406"/>
          <a:ext cx="949556" cy="474778"/>
        </a:xfrm>
        <a:prstGeom prst="rect">
          <a:avLst/>
        </a:prstGeom>
        <a:solidFill>
          <a:srgbClr val="732B6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Client 3</a:t>
          </a:r>
        </a:p>
      </dsp:txBody>
      <dsp:txXfrm>
        <a:off x="6189335" y="1351406"/>
        <a:ext cx="949556" cy="474778"/>
      </dsp:txXfrm>
    </dsp:sp>
    <dsp:sp modelId="{FA4D0FB3-9903-45AB-8E2D-14CFD284E1EA}">
      <dsp:nvSpPr>
        <dsp:cNvPr id="0" name=""/>
        <dsp:cNvSpPr/>
      </dsp:nvSpPr>
      <dsp:spPr>
        <a:xfrm>
          <a:off x="6426724" y="2025591"/>
          <a:ext cx="949556" cy="474778"/>
        </a:xfrm>
        <a:prstGeom prst="rect">
          <a:avLst/>
        </a:prstGeom>
        <a:solidFill>
          <a:srgbClr val="33B0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General</a:t>
          </a:r>
        </a:p>
      </dsp:txBody>
      <dsp:txXfrm>
        <a:off x="6426724" y="2025591"/>
        <a:ext cx="949556" cy="474778"/>
      </dsp:txXfrm>
    </dsp:sp>
    <dsp:sp modelId="{089AC96B-D47D-4224-95AC-510C60DCCDA1}">
      <dsp:nvSpPr>
        <dsp:cNvPr id="0" name=""/>
        <dsp:cNvSpPr/>
      </dsp:nvSpPr>
      <dsp:spPr>
        <a:xfrm>
          <a:off x="6426724" y="2699777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G</a:t>
          </a:r>
        </a:p>
      </dsp:txBody>
      <dsp:txXfrm>
        <a:off x="6426724" y="2699777"/>
        <a:ext cx="949556" cy="474778"/>
      </dsp:txXfrm>
    </dsp:sp>
    <dsp:sp modelId="{C79C3716-451F-406E-8F12-4FB051927847}">
      <dsp:nvSpPr>
        <dsp:cNvPr id="0" name=""/>
        <dsp:cNvSpPr/>
      </dsp:nvSpPr>
      <dsp:spPr>
        <a:xfrm>
          <a:off x="6426724" y="3373962"/>
          <a:ext cx="949556" cy="474778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</a:rPr>
            <a:t>Project H</a:t>
          </a:r>
          <a:endParaRPr lang="en-GB" sz="1600" kern="1200">
            <a:solidFill>
              <a:schemeClr val="tx1"/>
            </a:solidFill>
          </a:endParaRPr>
        </a:p>
      </dsp:txBody>
      <dsp:txXfrm>
        <a:off x="6426724" y="3373962"/>
        <a:ext cx="949556" cy="474778"/>
      </dsp:txXfrm>
    </dsp:sp>
    <dsp:sp modelId="{74137D0C-03E6-4800-AE54-FC26B78A5C95}">
      <dsp:nvSpPr>
        <dsp:cNvPr id="0" name=""/>
        <dsp:cNvSpPr/>
      </dsp:nvSpPr>
      <dsp:spPr>
        <a:xfrm>
          <a:off x="3891407" y="677221"/>
          <a:ext cx="949556" cy="474778"/>
        </a:xfrm>
        <a:prstGeom prst="rect">
          <a:avLst/>
        </a:prstGeom>
        <a:solidFill>
          <a:srgbClr val="33B0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Search</a:t>
          </a:r>
        </a:p>
      </dsp:txBody>
      <dsp:txXfrm>
        <a:off x="3891407" y="677221"/>
        <a:ext cx="949556" cy="474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C321F-A8B8-46A9-AD97-6E614DBC92A6}">
      <dsp:nvSpPr>
        <dsp:cNvPr id="0" name=""/>
        <dsp:cNvSpPr/>
      </dsp:nvSpPr>
      <dsp:spPr>
        <a:xfrm>
          <a:off x="6840" y="490427"/>
          <a:ext cx="3503015" cy="1401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Request Workspace</a:t>
          </a:r>
        </a:p>
      </dsp:txBody>
      <dsp:txXfrm>
        <a:off x="707443" y="490427"/>
        <a:ext cx="2101809" cy="1401206"/>
      </dsp:txXfrm>
    </dsp:sp>
    <dsp:sp modelId="{3F82E412-05C0-4E24-AA85-D86671AD7A61}">
      <dsp:nvSpPr>
        <dsp:cNvPr id="0" name=""/>
        <dsp:cNvSpPr/>
      </dsp:nvSpPr>
      <dsp:spPr>
        <a:xfrm>
          <a:off x="6840" y="2066784"/>
          <a:ext cx="2802412" cy="196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SharePoint</a:t>
          </a:r>
        </a:p>
      </dsp:txBody>
      <dsp:txXfrm>
        <a:off x="6840" y="2066784"/>
        <a:ext cx="2802412" cy="1968750"/>
      </dsp:txXfrm>
    </dsp:sp>
    <dsp:sp modelId="{2A4C4549-F884-4653-96C0-D250C1250B0D}">
      <dsp:nvSpPr>
        <dsp:cNvPr id="0" name=""/>
        <dsp:cNvSpPr/>
      </dsp:nvSpPr>
      <dsp:spPr>
        <a:xfrm>
          <a:off x="3293856" y="490427"/>
          <a:ext cx="3503015" cy="1401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Provision Workspace</a:t>
          </a:r>
        </a:p>
      </dsp:txBody>
      <dsp:txXfrm>
        <a:off x="3994459" y="490427"/>
        <a:ext cx="2101809" cy="1401206"/>
      </dsp:txXfrm>
    </dsp:sp>
    <dsp:sp modelId="{126507D3-AE19-47E4-ABD6-501BEA35EF51}">
      <dsp:nvSpPr>
        <dsp:cNvPr id="0" name=""/>
        <dsp:cNvSpPr/>
      </dsp:nvSpPr>
      <dsp:spPr>
        <a:xfrm>
          <a:off x="3293856" y="2066784"/>
          <a:ext cx="2802412" cy="196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/>
            <a:t>Automation technology</a:t>
          </a:r>
          <a:endParaRPr lang="en-GB" sz="3200" kern="1200" dirty="0"/>
        </a:p>
      </dsp:txBody>
      <dsp:txXfrm>
        <a:off x="3293856" y="2066784"/>
        <a:ext cx="2802412" cy="1968750"/>
      </dsp:txXfrm>
    </dsp:sp>
    <dsp:sp modelId="{B0C871F8-463C-4CBC-BA54-D66AB0ABD410}">
      <dsp:nvSpPr>
        <dsp:cNvPr id="0" name=""/>
        <dsp:cNvSpPr/>
      </dsp:nvSpPr>
      <dsp:spPr>
        <a:xfrm>
          <a:off x="6608868" y="490427"/>
          <a:ext cx="3503015" cy="14012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Collaborate</a:t>
          </a:r>
        </a:p>
      </dsp:txBody>
      <dsp:txXfrm>
        <a:off x="7309471" y="490427"/>
        <a:ext cx="2101809" cy="1401206"/>
      </dsp:txXfrm>
    </dsp:sp>
    <dsp:sp modelId="{5C31BB2F-A401-435A-9031-C0A8606D2AB0}">
      <dsp:nvSpPr>
        <dsp:cNvPr id="0" name=""/>
        <dsp:cNvSpPr/>
      </dsp:nvSpPr>
      <dsp:spPr>
        <a:xfrm>
          <a:off x="6580872" y="2066784"/>
          <a:ext cx="2858404" cy="196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Metadata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Search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200" kern="1200" dirty="0"/>
            <a:t>Hub Navigation</a:t>
          </a:r>
          <a:endParaRPr lang="en-GB" sz="3200" kern="1200" dirty="0"/>
        </a:p>
      </dsp:txBody>
      <dsp:txXfrm>
        <a:off x="6580872" y="2066784"/>
        <a:ext cx="2858404" cy="196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32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like trying to find a needle in a hay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7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45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0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2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9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8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61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5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37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5EC-83E9-40CA-A1F1-B0DFF8548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1DC9B-F8C6-4D8C-AF75-8F510364D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73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CF-6F09-4743-8162-5DEA833A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9102-EB50-4A4B-9782-2A13EAEE7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770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CCF-6F09-4743-8162-5DEA833A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600" y="712798"/>
            <a:ext cx="8510400" cy="648000"/>
          </a:xfrm>
          <a:noFill/>
        </p:spPr>
        <p:txBody>
          <a:bodyPr wrap="square" rtlCol="0" anchor="t">
            <a:spAutoFit/>
          </a:bodyPr>
          <a:lstStyle>
            <a:lvl1pPr>
              <a:defRPr lang="en-GB">
                <a:solidFill>
                  <a:srgbClr val="08EDD1"/>
                </a:solidFill>
                <a:ea typeface="Calibri" charset="0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9102-EB50-4A4B-9782-2A13EAEE7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4525200"/>
          </a:xfrm>
          <a:noFill/>
        </p:spPr>
        <p:txBody>
          <a:bodyPr wrap="square" rtlCol="0" anchor="t">
            <a:spAutoFit/>
          </a:bodyPr>
          <a:lstStyle>
            <a:lvl1pPr>
              <a:defRPr lang="en-US" dirty="0" smtClean="0">
                <a:solidFill>
                  <a:schemeClr val="bg1"/>
                </a:solidFill>
                <a:ea typeface="Calibri Light" charset="0"/>
              </a:defRPr>
            </a:lvl1pPr>
            <a:lvl2pPr>
              <a:defRPr lang="en-US" dirty="0" smtClean="0">
                <a:solidFill>
                  <a:schemeClr val="bg1"/>
                </a:solidFill>
                <a:ea typeface="Calibri Light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0" lvl="0"/>
            <a:r>
              <a:rPr lang="en-US" dirty="0"/>
              <a:t>Click to edit Master text styles</a:t>
            </a:r>
          </a:p>
          <a:p>
            <a:pPr marL="914400" lvl="1" indent="-457200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50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6DD5F7-DF00-46EC-B341-DC32A1C2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891" y="1396800"/>
            <a:ext cx="8013600" cy="1447200"/>
          </a:xfrm>
        </p:spPr>
        <p:txBody>
          <a:bodyPr/>
          <a:lstStyle>
            <a:lvl1pPr>
              <a:defRPr lang="en-US" sz="4400" b="1" kern="1200" dirty="0" smtClean="0">
                <a:solidFill>
                  <a:schemeClr val="bg1">
                    <a:lumMod val="9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90DAA1C-0107-4E02-AA1A-FF62C484B8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27600" y="2844000"/>
            <a:ext cx="8013600" cy="615600"/>
          </a:xfrm>
          <a:noFill/>
        </p:spPr>
        <p:txBody>
          <a:bodyPr wrap="square" rtlCol="0" anchor="t">
            <a:spAutoFit/>
          </a:bodyPr>
          <a:lstStyle>
            <a:lvl1pPr marL="0" indent="0">
              <a:buNone/>
              <a:defRPr lang="en-US" sz="3400" b="1" cap="all" baseline="0" smtClean="0">
                <a:solidFill>
                  <a:srgbClr val="08EDD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228600" indent="0">
              <a:buNone/>
              <a:defRPr lang="en-US" sz="1800" smtClean="0">
                <a:latin typeface="+mn-lt"/>
                <a:cs typeface="+mn-cs"/>
              </a:defRPr>
            </a:lvl2pPr>
            <a:lvl3pPr marL="685800" indent="0">
              <a:buNone/>
              <a:defRPr lang="en-US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en-GB"/>
            </a:lvl5pPr>
          </a:lstStyle>
          <a:p>
            <a:pPr marL="0" lvl="0"/>
            <a:r>
              <a:rPr lang="en-US" dirty="0"/>
              <a:t>Your </a:t>
            </a:r>
            <a:r>
              <a:rPr lang="en-US" dirty="0" err="1"/>
              <a:t>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0A31887-BAA3-4FE3-AAD8-0B40F9355B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600" y="3556800"/>
            <a:ext cx="8013600" cy="1940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2400" kern="1200" cap="all" baseline="0" dirty="0" smtClean="0">
                <a:solidFill>
                  <a:srgbClr val="B2AFC4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Title, Company Name, Country</a:t>
            </a:r>
          </a:p>
        </p:txBody>
      </p:sp>
    </p:spTree>
    <p:extLst>
      <p:ext uri="{BB962C8B-B14F-4D97-AF65-F5344CB8AC3E}">
        <p14:creationId xmlns:p14="http://schemas.microsoft.com/office/powerpoint/2010/main" val="244356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B15E-CC3D-4C01-A5CF-45F470FAF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0F201-2AC1-4692-A243-9A67BC7F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71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5E07-CA17-4D38-8263-F3578E2C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BB40D-77AD-4998-87FC-43C1A292B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3F789-6812-4C46-A68D-66EBD423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A5EC-D805-4870-8FCE-616027DD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5646B-7299-4995-9A82-5FBD3C83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FDE18-6BE2-4156-A3DD-683585068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5F462-BA2A-4EE5-8420-9069BEF8D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42CAF-01EB-430E-AF5A-5C0372810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869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F7AC-A556-4F95-B461-94B4D369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8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63E18-088A-40E6-9CFC-990C021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648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85DDE-38C8-4D3D-ABD5-75A20EB8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600" y="1360800"/>
            <a:ext cx="10119600" cy="4525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/>
            <a:r>
              <a:rPr lang="en-US" dirty="0"/>
              <a:t>Click to edit Master text styles</a:t>
            </a:r>
          </a:p>
          <a:p>
            <a:pPr marL="914400" lvl="1" indent="-457200"/>
            <a:r>
              <a:rPr lang="en-US" dirty="0"/>
              <a:t>Second level</a:t>
            </a:r>
          </a:p>
          <a:p>
            <a:pPr marL="914400" lvl="2"/>
            <a:r>
              <a:rPr lang="en-US" dirty="0"/>
              <a:t>Third level</a:t>
            </a:r>
          </a:p>
          <a:p>
            <a:pPr marL="1371600" lvl="3"/>
            <a:r>
              <a:rPr lang="en-US" dirty="0"/>
              <a:t>Fourth level</a:t>
            </a:r>
          </a:p>
          <a:p>
            <a:pPr marL="1828800"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4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4" r:id="rId2"/>
    <p:sldLayoutId id="2147483675" r:id="rId3"/>
    <p:sldLayoutId id="2147483686" r:id="rId4"/>
    <p:sldLayoutId id="2147483688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cap="all" baseline="0">
          <a:solidFill>
            <a:srgbClr val="182A54"/>
          </a:solidFill>
          <a:latin typeface="Calibri" charset="0"/>
          <a:ea typeface="+mj-ea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Calibri Light" charset="0"/>
          <a:ea typeface="+mn-ea"/>
          <a:cs typeface="Calibr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Calibri Light" charset="0"/>
          <a:ea typeface="+mn-ea"/>
          <a:cs typeface="Calibr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into/12239180354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l.excelsior.edu/writing-process/thesis-sentence/thesis-sentence-common-problems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ulvermelanie/Teams-SharePoint-Document-Management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t.linkedin.com/in/culvermelani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iesrules.blogspot.com/2012/11/cry-baby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xhere.com/en/photo/53621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jshinn.wordpress.com/category/ade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ccacnorthlib/477512066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143601516@N03/2757170217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AFEBB-BD81-485C-8633-5CBE69AD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-2252663"/>
            <a:ext cx="15151100" cy="1136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7B58B-70DC-4E59-AE66-F5C096C8B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3901248" cy="1089529"/>
          </a:xfrm>
        </p:spPr>
        <p:txBody>
          <a:bodyPr/>
          <a:lstStyle/>
          <a:p>
            <a:r>
              <a:rPr lang="en-GB" dirty="0"/>
              <a:t>Understanding what is behind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2F9F-5E5B-4F0B-88F4-DD085DFFE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23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DA89-888D-48D9-977C-53DE5B4E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&amp; File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87223-E071-46A8-BC4C-7A63A54DC14C}"/>
              </a:ext>
            </a:extLst>
          </p:cNvPr>
          <p:cNvSpPr/>
          <p:nvPr/>
        </p:nvSpPr>
        <p:spPr>
          <a:xfrm>
            <a:off x="4437888" y="1676400"/>
            <a:ext cx="3258317" cy="4286250"/>
          </a:xfrm>
          <a:prstGeom prst="rect">
            <a:avLst/>
          </a:prstGeom>
          <a:solidFill>
            <a:srgbClr val="4746B1">
              <a:alpha val="1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9C1059-D820-4DCE-977E-DAE7CE5F5727}"/>
              </a:ext>
            </a:extLst>
          </p:cNvPr>
          <p:cNvSpPr/>
          <p:nvPr/>
        </p:nvSpPr>
        <p:spPr>
          <a:xfrm>
            <a:off x="8209785" y="1676400"/>
            <a:ext cx="3258317" cy="4286250"/>
          </a:xfrm>
          <a:prstGeom prst="rect">
            <a:avLst/>
          </a:prstGeom>
          <a:solidFill>
            <a:srgbClr val="036D7A">
              <a:alpha val="1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06E62-F5ED-4DED-958A-92CB4C4B7032}"/>
              </a:ext>
            </a:extLst>
          </p:cNvPr>
          <p:cNvSpPr/>
          <p:nvPr/>
        </p:nvSpPr>
        <p:spPr>
          <a:xfrm>
            <a:off x="723900" y="1676400"/>
            <a:ext cx="3258317" cy="4286250"/>
          </a:xfrm>
          <a:prstGeom prst="rect">
            <a:avLst/>
          </a:prstGeom>
          <a:solidFill>
            <a:srgbClr val="0469BB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4BFEDB-8D4A-45EF-B1F1-3A91D77A6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74" y="238846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34C5D7-49A6-4D51-B502-C5B7964C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9" y="2368976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F2951550-04C8-44A1-AC46-7F2ADF51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77" y="2305476"/>
            <a:ext cx="890452" cy="89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BE01D8-6021-4074-929C-63E3EA8E5936}"/>
              </a:ext>
            </a:extLst>
          </p:cNvPr>
          <p:cNvSpPr txBox="1"/>
          <p:nvPr/>
        </p:nvSpPr>
        <p:spPr>
          <a:xfrm>
            <a:off x="6431286" y="4724214"/>
            <a:ext cx="126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Channel</a:t>
            </a:r>
          </a:p>
        </p:txBody>
      </p:sp>
      <p:pic>
        <p:nvPicPr>
          <p:cNvPr id="12" name="Graphic 11" descr="Folder">
            <a:extLst>
              <a:ext uri="{FF2B5EF4-FFF2-40B4-BE49-F238E27FC236}">
                <a16:creationId xmlns:a16="http://schemas.microsoft.com/office/drawing/2014/main" id="{7B0C5952-2A04-4E3A-8906-95E8021F1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1827" y="4584207"/>
            <a:ext cx="435973" cy="4359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50D7A2-807C-4467-9177-7F0079305CA6}"/>
              </a:ext>
            </a:extLst>
          </p:cNvPr>
          <p:cNvGrpSpPr>
            <a:grpSpLocks noChangeAspect="1"/>
          </p:cNvGrpSpPr>
          <p:nvPr/>
        </p:nvGrpSpPr>
        <p:grpSpPr>
          <a:xfrm>
            <a:off x="9287781" y="3869832"/>
            <a:ext cx="714375" cy="714375"/>
            <a:chOff x="6553963" y="4137533"/>
            <a:chExt cx="914400" cy="914400"/>
          </a:xfrm>
          <a:noFill/>
        </p:grpSpPr>
        <p:pic>
          <p:nvPicPr>
            <p:cNvPr id="14" name="Picture 12">
              <a:extLst>
                <a:ext uri="{FF2B5EF4-FFF2-40B4-BE49-F238E27FC236}">
                  <a16:creationId xmlns:a16="http://schemas.microsoft.com/office/drawing/2014/main" id="{1D9DADC4-073F-4768-9147-1FF09A584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36D7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963" y="413753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 descr="Table">
              <a:extLst>
                <a:ext uri="{FF2B5EF4-FFF2-40B4-BE49-F238E27FC236}">
                  <a16:creationId xmlns:a16="http://schemas.microsoft.com/office/drawing/2014/main" id="{08157B74-BB6F-473E-893E-AE97A5E8D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59200" y="4466979"/>
              <a:ext cx="209113" cy="209113"/>
            </a:xfrm>
            <a:prstGeom prst="rect">
              <a:avLst/>
            </a:prstGeom>
          </p:spPr>
        </p:pic>
      </p:grpSp>
      <p:pic>
        <p:nvPicPr>
          <p:cNvPr id="16" name="Graphic 15" descr="World">
            <a:extLst>
              <a:ext uri="{FF2B5EF4-FFF2-40B4-BE49-F238E27FC236}">
                <a16:creationId xmlns:a16="http://schemas.microsoft.com/office/drawing/2014/main" id="{345B0B8B-1BEB-4055-87F3-6BDA68EB2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61837" y="3442274"/>
            <a:ext cx="468030" cy="468030"/>
          </a:xfrm>
          <a:prstGeom prst="rect">
            <a:avLst/>
          </a:prstGeom>
        </p:spPr>
      </p:pic>
      <p:pic>
        <p:nvPicPr>
          <p:cNvPr id="17" name="Graphic 16" descr="Folder">
            <a:extLst>
              <a:ext uri="{FF2B5EF4-FFF2-40B4-BE49-F238E27FC236}">
                <a16:creationId xmlns:a16="http://schemas.microsoft.com/office/drawing/2014/main" id="{2E28E67A-8607-490E-8D01-BECD3BCB6A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4965" y="3212815"/>
            <a:ext cx="585917" cy="585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4157BD-8518-4301-8745-7E71F638F2FF}"/>
              </a:ext>
            </a:extLst>
          </p:cNvPr>
          <p:cNvSpPr txBox="1"/>
          <p:nvPr/>
        </p:nvSpPr>
        <p:spPr>
          <a:xfrm>
            <a:off x="1886332" y="3263972"/>
            <a:ext cx="2669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“Microsoft Teams </a:t>
            </a:r>
            <a:br>
              <a:rPr lang="en-GB" dirty="0"/>
            </a:br>
            <a:r>
              <a:rPr lang="en-GB" dirty="0"/>
              <a:t>Chat Files”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F86EBA4-53E4-4969-8F6C-01B28F355D40}"/>
              </a:ext>
            </a:extLst>
          </p:cNvPr>
          <p:cNvCxnSpPr>
            <a:stCxn id="16" idx="2"/>
            <a:endCxn id="14" idx="1"/>
          </p:cNvCxnSpPr>
          <p:nvPr/>
        </p:nvCxnSpPr>
        <p:spPr>
          <a:xfrm rot="16200000" flipH="1">
            <a:off x="8933458" y="3872697"/>
            <a:ext cx="316716" cy="391929"/>
          </a:xfrm>
          <a:prstGeom prst="bentConnector2">
            <a:avLst/>
          </a:prstGeom>
          <a:ln>
            <a:solidFill>
              <a:srgbClr val="036D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AB00067-91F1-4A8C-9DCF-C20D32F817AB}"/>
              </a:ext>
            </a:extLst>
          </p:cNvPr>
          <p:cNvCxnSpPr>
            <a:stCxn id="14" idx="2"/>
            <a:endCxn id="12" idx="1"/>
          </p:cNvCxnSpPr>
          <p:nvPr/>
        </p:nvCxnSpPr>
        <p:spPr>
          <a:xfrm rot="16200000" flipH="1">
            <a:off x="9729405" y="4499771"/>
            <a:ext cx="217987" cy="386858"/>
          </a:xfrm>
          <a:prstGeom prst="bentConnector2">
            <a:avLst/>
          </a:prstGeom>
          <a:ln>
            <a:solidFill>
              <a:srgbClr val="036D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F3FCE9A9-0553-4441-9229-AE4AB2E46B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31300" y="5058280"/>
            <a:ext cx="435973" cy="435973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0396E2-7AF4-4898-AF77-62F522795284}"/>
              </a:ext>
            </a:extLst>
          </p:cNvPr>
          <p:cNvCxnSpPr>
            <a:cxnSpLocks/>
            <a:stCxn id="12" idx="2"/>
            <a:endCxn id="21" idx="1"/>
          </p:cNvCxnSpPr>
          <p:nvPr/>
        </p:nvCxnSpPr>
        <p:spPr>
          <a:xfrm rot="16200000" flipH="1">
            <a:off x="10262514" y="5007480"/>
            <a:ext cx="256087" cy="281486"/>
          </a:xfrm>
          <a:prstGeom prst="bentConnector2">
            <a:avLst/>
          </a:prstGeom>
          <a:ln>
            <a:solidFill>
              <a:srgbClr val="036D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id="{03AA9D0C-EF74-463D-A18D-2A6065E01B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03502" y="4119685"/>
            <a:ext cx="435973" cy="435973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2A4A2FB-E7B0-47B6-8335-3DD30AD8EEB8}"/>
              </a:ext>
            </a:extLst>
          </p:cNvPr>
          <p:cNvCxnSpPr>
            <a:stCxn id="17" idx="2"/>
            <a:endCxn id="23" idx="1"/>
          </p:cNvCxnSpPr>
          <p:nvPr/>
        </p:nvCxnSpPr>
        <p:spPr>
          <a:xfrm rot="16200000" flipH="1">
            <a:off x="1341243" y="3975413"/>
            <a:ext cx="538940" cy="185578"/>
          </a:xfrm>
          <a:prstGeom prst="bentConnector2">
            <a:avLst/>
          </a:prstGeom>
          <a:ln>
            <a:solidFill>
              <a:srgbClr val="046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38F4BA-D149-49F1-A682-D889F70D04B3}"/>
              </a:ext>
            </a:extLst>
          </p:cNvPr>
          <p:cNvGrpSpPr/>
          <p:nvPr/>
        </p:nvGrpSpPr>
        <p:grpSpPr>
          <a:xfrm>
            <a:off x="4655322" y="4254072"/>
            <a:ext cx="1152932" cy="1096241"/>
            <a:chOff x="4331472" y="3717534"/>
            <a:chExt cx="1152932" cy="10962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95AEF5-F2B5-4157-BAB2-2550730DBAF3}"/>
                </a:ext>
              </a:extLst>
            </p:cNvPr>
            <p:cNvSpPr txBox="1"/>
            <p:nvPr/>
          </p:nvSpPr>
          <p:spPr>
            <a:xfrm>
              <a:off x="4485096" y="4444443"/>
              <a:ext cx="999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Chat</a:t>
              </a:r>
            </a:p>
          </p:txBody>
        </p:sp>
        <p:pic>
          <p:nvPicPr>
            <p:cNvPr id="27" name="Graphic 26" descr="Speech">
              <a:extLst>
                <a:ext uri="{FF2B5EF4-FFF2-40B4-BE49-F238E27FC236}">
                  <a16:creationId xmlns:a16="http://schemas.microsoft.com/office/drawing/2014/main" id="{FC82E5C8-961C-442A-B4C1-423AEC324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331472" y="3717534"/>
              <a:ext cx="914400" cy="914400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ACA933-FF97-4AE4-BCB2-3FEA0D38D168}"/>
                </a:ext>
              </a:extLst>
            </p:cNvPr>
            <p:cNvCxnSpPr/>
            <p:nvPr/>
          </p:nvCxnSpPr>
          <p:spPr>
            <a:xfrm>
              <a:off x="4555672" y="4008470"/>
              <a:ext cx="4290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CB87A1F-7313-4D33-BD40-58A6C154CA03}"/>
                </a:ext>
              </a:extLst>
            </p:cNvPr>
            <p:cNvCxnSpPr>
              <a:cxnSpLocks/>
            </p:cNvCxnSpPr>
            <p:nvPr/>
          </p:nvCxnSpPr>
          <p:spPr>
            <a:xfrm>
              <a:off x="4555672" y="4117464"/>
              <a:ext cx="233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Graphic 29" descr="Speech">
            <a:extLst>
              <a:ext uri="{FF2B5EF4-FFF2-40B4-BE49-F238E27FC236}">
                <a16:creationId xmlns:a16="http://schemas.microsoft.com/office/drawing/2014/main" id="{9A36D6A8-F65C-44F0-B843-645A3F718C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32550" y="4029745"/>
            <a:ext cx="914400" cy="914400"/>
          </a:xfrm>
          <a:prstGeom prst="rect">
            <a:avLst/>
          </a:prstGeom>
        </p:spPr>
      </p:pic>
      <p:pic>
        <p:nvPicPr>
          <p:cNvPr id="31" name="Graphic 30" descr="Users">
            <a:extLst>
              <a:ext uri="{FF2B5EF4-FFF2-40B4-BE49-F238E27FC236}">
                <a16:creationId xmlns:a16="http://schemas.microsoft.com/office/drawing/2014/main" id="{C54BB0C3-64A5-4ABC-A7BA-DF89DFCFF3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32723" y="4179146"/>
            <a:ext cx="514054" cy="51405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4BB364-1807-4C77-8843-832C32C0A361}"/>
              </a:ext>
            </a:extLst>
          </p:cNvPr>
          <p:cNvCxnSpPr>
            <a:stCxn id="27" idx="1"/>
            <a:endCxn id="23" idx="3"/>
          </p:cNvCxnSpPr>
          <p:nvPr/>
        </p:nvCxnSpPr>
        <p:spPr>
          <a:xfrm flipH="1" flipV="1">
            <a:off x="2139475" y="4337672"/>
            <a:ext cx="2515847" cy="37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6ECC0F-5B2E-4DA2-A035-F7D01C254FC2}"/>
              </a:ext>
            </a:extLst>
          </p:cNvPr>
          <p:cNvCxnSpPr>
            <a:endCxn id="21" idx="1"/>
          </p:cNvCxnSpPr>
          <p:nvPr/>
        </p:nvCxnSpPr>
        <p:spPr>
          <a:xfrm>
            <a:off x="7391400" y="4486945"/>
            <a:ext cx="3139900" cy="78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D71E11-41E9-401B-A3D7-FAA6FAAEBF49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381149" y="2745653"/>
            <a:ext cx="2280688" cy="930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User">
            <a:extLst>
              <a:ext uri="{FF2B5EF4-FFF2-40B4-BE49-F238E27FC236}">
                <a16:creationId xmlns:a16="http://schemas.microsoft.com/office/drawing/2014/main" id="{645DA19C-A630-4677-8043-EEE431E627A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08931" y="2321344"/>
            <a:ext cx="385553" cy="385553"/>
          </a:xfrm>
          <a:prstGeom prst="rect">
            <a:avLst/>
          </a:prstGeom>
        </p:spPr>
      </p:pic>
      <p:pic>
        <p:nvPicPr>
          <p:cNvPr id="36" name="Graphic 35" descr="Users">
            <a:extLst>
              <a:ext uri="{FF2B5EF4-FFF2-40B4-BE49-F238E27FC236}">
                <a16:creationId xmlns:a16="http://schemas.microsoft.com/office/drawing/2014/main" id="{A4FF851F-6903-4CA1-8323-1748313267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74273" y="2236648"/>
            <a:ext cx="514054" cy="5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EA22-8232-4E79-A783-908D257D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Permission Models</a:t>
            </a:r>
          </a:p>
        </p:txBody>
      </p:sp>
      <p:graphicFrame>
        <p:nvGraphicFramePr>
          <p:cNvPr id="5" name="Table 26">
            <a:extLst>
              <a:ext uri="{FF2B5EF4-FFF2-40B4-BE49-F238E27FC236}">
                <a16:creationId xmlns:a16="http://schemas.microsoft.com/office/drawing/2014/main" id="{6D6899D9-C0CF-40DF-ADCB-5F03A3C24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702590"/>
              </p:ext>
            </p:extLst>
          </p:nvPr>
        </p:nvGraphicFramePr>
        <p:xfrm>
          <a:off x="438311" y="1743294"/>
          <a:ext cx="10478340" cy="39668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cs-CZ" sz="1800" b="1" cap="all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OneDrive</a:t>
                      </a: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b="1" cap="all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Teams</a:t>
                      </a:r>
                      <a:endParaRPr lang="cs-CZ" sz="1800" b="1" cap="all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600" b="1" cap="all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SharePoint</a:t>
                      </a:r>
                      <a:endParaRPr lang="cs-CZ" sz="1600" b="1" cap="all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Owner (me)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Owners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Full Control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Read (Guest)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Members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Write (Guest)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Guests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Read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File Level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Team Level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Many Options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862"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182880" marT="17780" marB="177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r>
                        <a:rPr lang="en-GB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Channel Level</a:t>
                      </a: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2880" marR="68580" marT="17780" marB="177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hangingPunct="0">
                        <a:spcAft>
                          <a:spcPts val="0"/>
                        </a:spcAft>
                        <a:tabLst>
                          <a:tab pos="6031230" algn="l"/>
                        </a:tabLst>
                      </a:pPr>
                      <a:endParaRPr lang="cs-CZ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411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01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C860-C127-4CC5-8916-98F0FCDD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Permissions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4B6B73-E5BE-4360-9CA9-953918976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730385"/>
              </p:ext>
            </p:extLst>
          </p:nvPr>
        </p:nvGraphicFramePr>
        <p:xfrm>
          <a:off x="939800" y="1360488"/>
          <a:ext cx="101187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438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1324-0F8C-47AD-B578-63920D92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Sharing via Teams &amp; SharePoint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BF4A-9EDF-4542-8D7D-A534C4F31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405444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Scenarios: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User has access to document</a:t>
            </a:r>
          </a:p>
          <a:p>
            <a:pPr lvl="1"/>
            <a:r>
              <a:rPr lang="en-GB" sz="1400" dirty="0"/>
              <a:t>Links are sent without changes to any permissions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User does </a:t>
            </a:r>
            <a:r>
              <a:rPr lang="en-GB" sz="2000" b="1" dirty="0"/>
              <a:t>NOT</a:t>
            </a:r>
            <a:r>
              <a:rPr lang="en-GB" sz="2000" dirty="0"/>
              <a:t> </a:t>
            </a:r>
            <a:r>
              <a:rPr lang="en-GB" sz="2000" b="1" dirty="0"/>
              <a:t>yet</a:t>
            </a:r>
            <a:r>
              <a:rPr lang="en-GB" sz="2000" dirty="0"/>
              <a:t> have access to document</a:t>
            </a:r>
          </a:p>
          <a:p>
            <a:pPr lvl="1"/>
            <a:r>
              <a:rPr lang="en-GB" sz="1400" dirty="0"/>
              <a:t>Permissions are set in SharePoint</a:t>
            </a:r>
          </a:p>
          <a:p>
            <a:pPr lvl="1"/>
            <a:r>
              <a:rPr lang="en-GB" sz="1400" dirty="0"/>
              <a:t>Separate permission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Manually set permissions and get the link</a:t>
            </a:r>
          </a:p>
          <a:p>
            <a:pPr lvl="1"/>
            <a:r>
              <a:rPr lang="en-GB" sz="1400" dirty="0"/>
              <a:t>You set the permissions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8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1D83-9A43-4B87-9697-259EB3684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Setting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E6833-A7D2-4FFE-B965-3BE3A357A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2267287"/>
          </a:xfrm>
        </p:spPr>
        <p:txBody>
          <a:bodyPr/>
          <a:lstStyle/>
          <a:p>
            <a:r>
              <a:rPr lang="en-GB" sz="2400" b="1" dirty="0">
                <a:highlight>
                  <a:srgbClr val="FFFF00"/>
                </a:highlight>
              </a:rPr>
              <a:t>Revoke</a:t>
            </a:r>
            <a:r>
              <a:rPr lang="en-GB" sz="2400" dirty="0"/>
              <a:t> permissions in SharePoint but not in Teams</a:t>
            </a:r>
          </a:p>
          <a:p>
            <a:r>
              <a:rPr lang="en-GB" sz="2400" b="1" dirty="0">
                <a:highlight>
                  <a:srgbClr val="FFFF00"/>
                </a:highlight>
              </a:rPr>
              <a:t>Grant</a:t>
            </a:r>
            <a:r>
              <a:rPr lang="en-GB" sz="2400" dirty="0"/>
              <a:t> permissions in SharePoint but not in Teams</a:t>
            </a:r>
          </a:p>
          <a:p>
            <a:endParaRPr lang="en-GB" sz="2400" dirty="0"/>
          </a:p>
          <a:p>
            <a:r>
              <a:rPr lang="en-GB" sz="2400" dirty="0"/>
              <a:t>Teams owner will always have access to SharePoint content!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49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A791-7C78-4314-8F78-3C0815CF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Metadata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A6FB5-575D-453E-8966-054CAE7CF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4337" y="1360488"/>
            <a:ext cx="6229651" cy="4525962"/>
          </a:xfrm>
        </p:spPr>
      </p:pic>
    </p:spTree>
    <p:extLst>
      <p:ext uri="{BB962C8B-B14F-4D97-AF65-F5344CB8AC3E}">
        <p14:creationId xmlns:p14="http://schemas.microsoft.com/office/powerpoint/2010/main" val="329715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A4F28B-944E-445C-A5EC-C54D45431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222605" y="-1"/>
            <a:ext cx="13298716" cy="6981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C2B17-BE39-4279-9CD6-6BA63EF73B2B}"/>
              </a:ext>
            </a:extLst>
          </p:cNvPr>
          <p:cNvSpPr txBox="1"/>
          <p:nvPr/>
        </p:nvSpPr>
        <p:spPr>
          <a:xfrm>
            <a:off x="-514774" y="7199839"/>
            <a:ext cx="12637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s://owl.excelsior.edu/writing-process/thesis-sentence/thesis-sentence-common-problems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/3.0/"/>
              </a:rPr>
              <a:t>CC BY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7385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20A2-071B-4E08-96D7-953032B8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Aspects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ADB55-FD3C-48F5-9960-BD8A071C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057" y="1279432"/>
            <a:ext cx="4343706" cy="3160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C8E71-3B5A-4050-B170-B5221A05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12" y="1513198"/>
            <a:ext cx="4343706" cy="304783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6BA1CF-6319-4835-BA91-E4C42C0CF955}"/>
              </a:ext>
            </a:extLst>
          </p:cNvPr>
          <p:cNvSpPr txBox="1">
            <a:spLocks/>
          </p:cNvSpPr>
          <p:nvPr/>
        </p:nvSpPr>
        <p:spPr>
          <a:xfrm>
            <a:off x="6979336" y="4762001"/>
            <a:ext cx="3626998" cy="1187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alibri Light" charset="0"/>
                <a:ea typeface="+mn-ea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alibri Light" charset="0"/>
                <a:ea typeface="+mn-ea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Technology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8D430B-E9BC-4F7D-8FAD-972FDD343DB0}"/>
              </a:ext>
            </a:extLst>
          </p:cNvPr>
          <p:cNvSpPr txBox="1">
            <a:spLocks/>
          </p:cNvSpPr>
          <p:nvPr/>
        </p:nvSpPr>
        <p:spPr>
          <a:xfrm>
            <a:off x="1509466" y="4762001"/>
            <a:ext cx="3657599" cy="11875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alibri Light" charset="0"/>
                <a:ea typeface="+mn-ea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Calibri Light" charset="0"/>
                <a:ea typeface="+mn-ea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58634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FAB-C3E9-4640-AD93-B885A056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Solution Components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0749FEB-045D-4568-9F67-1F8BAF6D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083926"/>
              </p:ext>
            </p:extLst>
          </p:nvPr>
        </p:nvGraphicFramePr>
        <p:xfrm>
          <a:off x="939800" y="1360488"/>
          <a:ext cx="101187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128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53CD-BF78-454C-B40D-37FCD2E4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Teams &amp; SharePoint Document  Management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D96C4-3F07-4206-AB65-F15DCACE9C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27600" y="2844000"/>
            <a:ext cx="8013600" cy="563231"/>
          </a:xfrm>
        </p:spPr>
        <p:txBody>
          <a:bodyPr/>
          <a:lstStyle/>
          <a:p>
            <a:r>
              <a:rPr lang="en-GB" dirty="0"/>
              <a:t>Melanie Culver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939469-BBA5-4280-B9F1-03815F8BB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7600" y="3556800"/>
            <a:ext cx="8013600" cy="1806648"/>
          </a:xfrm>
        </p:spPr>
        <p:txBody>
          <a:bodyPr/>
          <a:lstStyle/>
          <a:p>
            <a:r>
              <a:rPr lang="fr-FR" dirty="0"/>
              <a:t>Consultant &amp; Solution Architect M365</a:t>
            </a:r>
          </a:p>
          <a:p>
            <a:r>
              <a:rPr lang="fr-FR" dirty="0"/>
              <a:t>International Organisation</a:t>
            </a:r>
          </a:p>
          <a:p>
            <a:endParaRPr lang="fr-FR" dirty="0"/>
          </a:p>
          <a:p>
            <a:r>
              <a:rPr lang="fr-FR" dirty="0"/>
              <a:t>Vienna, </a:t>
            </a:r>
            <a:r>
              <a:rPr lang="fr-FR" dirty="0" err="1"/>
              <a:t>Austria</a:t>
            </a:r>
            <a:endParaRPr lang="fr-FR" dirty="0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C8F8C30C-2558-4738-914A-E11E1AA9A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>
          <a:xfrm>
            <a:off x="1785554" y="1263189"/>
            <a:ext cx="2085898" cy="2087066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7CAB5-804A-4D90-90E4-61956D1E5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20" y="5296761"/>
            <a:ext cx="360000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06E941-15D2-4C18-80BB-620DA9DBD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89" y="529676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4DFF-A168-4C14-BE4B-6771C39D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Teams/SharePoint Structure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3B721461-ED3C-4AA4-B9FB-E747A8FBA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758960"/>
              </p:ext>
            </p:extLst>
          </p:nvPr>
        </p:nvGraphicFramePr>
        <p:xfrm>
          <a:off x="939800" y="1360488"/>
          <a:ext cx="101187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6C0558F-232F-4546-BFDA-3393ED65FBEA}"/>
              </a:ext>
            </a:extLst>
          </p:cNvPr>
          <p:cNvGrpSpPr/>
          <p:nvPr/>
        </p:nvGrpSpPr>
        <p:grpSpPr>
          <a:xfrm>
            <a:off x="236708" y="4180604"/>
            <a:ext cx="1607857" cy="499016"/>
            <a:chOff x="4634029" y="1965"/>
            <a:chExt cx="998032" cy="4990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3F93EA-D23F-42C2-8CC8-98E621C334F2}"/>
                </a:ext>
              </a:extLst>
            </p:cNvPr>
            <p:cNvSpPr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  <a:solidFill>
              <a:srgbClr val="732B6B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1ACFED-3465-4DD2-BF22-E74D7801DB90}"/>
                </a:ext>
              </a:extLst>
            </p:cNvPr>
            <p:cNvSpPr txBox="1"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Team/SharePoint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90D47-2A6E-4FA5-96D1-E5D914C676DC}"/>
              </a:ext>
            </a:extLst>
          </p:cNvPr>
          <p:cNvGrpSpPr/>
          <p:nvPr/>
        </p:nvGrpSpPr>
        <p:grpSpPr>
          <a:xfrm>
            <a:off x="236708" y="4728071"/>
            <a:ext cx="1607857" cy="499016"/>
            <a:chOff x="4634029" y="1965"/>
            <a:chExt cx="998032" cy="499016"/>
          </a:xfrm>
          <a:solidFill>
            <a:srgbClr val="33B0B7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D152CE-E0CE-4EFB-A9D6-FC9BFCCFD94D}"/>
                </a:ext>
              </a:extLst>
            </p:cNvPr>
            <p:cNvSpPr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0A43A-5076-4105-8C3F-DB950C467CC5}"/>
                </a:ext>
              </a:extLst>
            </p:cNvPr>
            <p:cNvSpPr txBox="1"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Page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C0696-4DC8-4D65-98E1-E291F73C7560}"/>
              </a:ext>
            </a:extLst>
          </p:cNvPr>
          <p:cNvGrpSpPr/>
          <p:nvPr/>
        </p:nvGrpSpPr>
        <p:grpSpPr>
          <a:xfrm>
            <a:off x="236708" y="5275538"/>
            <a:ext cx="1607857" cy="499016"/>
            <a:chOff x="4634029" y="1965"/>
            <a:chExt cx="998032" cy="499016"/>
          </a:xfrm>
          <a:solidFill>
            <a:srgbClr val="FFC000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5539-2D31-43CD-BC4A-18AE7AD6ADFB}"/>
                </a:ext>
              </a:extLst>
            </p:cNvPr>
            <p:cNvSpPr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9F96D-0794-462F-8033-C626E22A61C4}"/>
                </a:ext>
              </a:extLst>
            </p:cNvPr>
            <p:cNvSpPr txBox="1"/>
            <p:nvPr/>
          </p:nvSpPr>
          <p:spPr>
            <a:xfrm>
              <a:off x="4634029" y="1965"/>
              <a:ext cx="998032" cy="4990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>
                  <a:solidFill>
                    <a:schemeClr val="tx1"/>
                  </a:solidFill>
                </a:rPr>
                <a:t>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5777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C490-3625-421C-91F5-7190B3CC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Manual vs Automation</a:t>
            </a:r>
          </a:p>
        </p:txBody>
      </p:sp>
      <p:pic>
        <p:nvPicPr>
          <p:cNvPr id="1028" name="Picture 4" descr="Home and family vector ">
            <a:extLst>
              <a:ext uri="{FF2B5EF4-FFF2-40B4-BE49-F238E27FC236}">
                <a16:creationId xmlns:a16="http://schemas.microsoft.com/office/drawing/2014/main" id="{BD0154AF-AA22-4D02-B4C7-FA11E0B2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12" y="1887793"/>
            <a:ext cx="3984523" cy="39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llustration of people&amp;#39;s daily life ">
            <a:extLst>
              <a:ext uri="{FF2B5EF4-FFF2-40B4-BE49-F238E27FC236}">
                <a16:creationId xmlns:a16="http://schemas.microsoft.com/office/drawing/2014/main" id="{DBBDE196-34BA-4882-8428-A62552FC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27" y="1810655"/>
            <a:ext cx="3236690" cy="323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2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AC6C-EB2C-484A-8C18-5CADCA2C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Automation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2BDEB5-4F88-4CEF-AF9E-C0279F0FE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933612"/>
              </p:ext>
            </p:extLst>
          </p:nvPr>
        </p:nvGraphicFramePr>
        <p:xfrm>
          <a:off x="939800" y="1360488"/>
          <a:ext cx="101187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17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5FC7E-D2AC-4546-B33F-059A5DB2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Technologies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1079DC42-FEC9-4021-AF2C-F8B756D1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85" y="1583346"/>
            <a:ext cx="776287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9F85331-97B9-4EA7-AA18-54C74CA3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" y="3004902"/>
            <a:ext cx="777600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CC141896-8B14-4B5E-A503-0F4AD878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28" y="2834627"/>
            <a:ext cx="777600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F5FFD400-DB45-410C-B8ED-A8DB5CA2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74" y="5337929"/>
            <a:ext cx="777600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719A108A-F699-42A4-89BA-AB4F188E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880988"/>
            <a:ext cx="777600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harePoint Patterns and Practices">
            <a:extLst>
              <a:ext uri="{FF2B5EF4-FFF2-40B4-BE49-F238E27FC236}">
                <a16:creationId xmlns:a16="http://schemas.microsoft.com/office/drawing/2014/main" id="{6630E27D-65C4-46B3-A039-C6F2996C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07" y="2367756"/>
            <a:ext cx="2492308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SharePoint Designer">
            <a:extLst>
              <a:ext uri="{FF2B5EF4-FFF2-40B4-BE49-F238E27FC236}">
                <a16:creationId xmlns:a16="http://schemas.microsoft.com/office/drawing/2014/main" id="{267BD074-0025-4391-AD4C-EFBA08C0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048466"/>
            <a:ext cx="777600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An image showing the primary resources and relationships that are part of the graph">
            <a:extLst>
              <a:ext uri="{FF2B5EF4-FFF2-40B4-BE49-F238E27FC236}">
                <a16:creationId xmlns:a16="http://schemas.microsoft.com/office/drawing/2014/main" id="{9289304A-51C1-4EAB-8EAB-F1008623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889" y="3531801"/>
            <a:ext cx="3705225" cy="18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24E34BF-13F7-4B47-A6CC-A24F38699C24}"/>
              </a:ext>
            </a:extLst>
          </p:cNvPr>
          <p:cNvSpPr/>
          <p:nvPr/>
        </p:nvSpPr>
        <p:spPr>
          <a:xfrm>
            <a:off x="3057072" y="1786823"/>
            <a:ext cx="18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Power Automate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D20DA9-11FC-42B6-99B6-3485828CAAE0}"/>
              </a:ext>
            </a:extLst>
          </p:cNvPr>
          <p:cNvSpPr/>
          <p:nvPr/>
        </p:nvSpPr>
        <p:spPr>
          <a:xfrm>
            <a:off x="4984528" y="3038761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Logic 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CFA23D-171F-4775-9F9B-3D530038F52A}"/>
              </a:ext>
            </a:extLst>
          </p:cNvPr>
          <p:cNvSpPr/>
          <p:nvPr/>
        </p:nvSpPr>
        <p:spPr>
          <a:xfrm>
            <a:off x="6487838" y="1079067"/>
            <a:ext cx="2032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Azure Automation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737E6-323C-4FBD-8342-769A8D902F2A}"/>
              </a:ext>
            </a:extLst>
          </p:cNvPr>
          <p:cNvSpPr/>
          <p:nvPr/>
        </p:nvSpPr>
        <p:spPr>
          <a:xfrm>
            <a:off x="7346334" y="1786823"/>
            <a:ext cx="2637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PnP Provisioning Engine</a:t>
            </a:r>
          </a:p>
          <a:p>
            <a:r>
              <a:rPr lang="en-GB" dirty="0"/>
              <a:t>PnP Modern Search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CF6946-11C5-4AAA-9148-6618025306F7}"/>
              </a:ext>
            </a:extLst>
          </p:cNvPr>
          <p:cNvSpPr/>
          <p:nvPr/>
        </p:nvSpPr>
        <p:spPr>
          <a:xfrm>
            <a:off x="2159861" y="5542063"/>
            <a:ext cx="1647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Azure </a:t>
            </a:r>
            <a:r>
              <a:rPr lang="en-GB" dirty="0" err="1"/>
              <a:t>WebJob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FAB213-A5F8-4C95-87E0-6999F57CE6BC}"/>
              </a:ext>
            </a:extLst>
          </p:cNvPr>
          <p:cNvSpPr/>
          <p:nvPr/>
        </p:nvSpPr>
        <p:spPr>
          <a:xfrm>
            <a:off x="10033621" y="4167092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Graph API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E54CBC-67C0-41DC-9268-CF4C35B16469}"/>
              </a:ext>
            </a:extLst>
          </p:cNvPr>
          <p:cNvSpPr/>
          <p:nvPr/>
        </p:nvSpPr>
        <p:spPr>
          <a:xfrm>
            <a:off x="1286880" y="3209036"/>
            <a:ext cx="1768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Azure Function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AFD271D-D8F6-4155-A34B-F5362D8203BA}"/>
              </a:ext>
            </a:extLst>
          </p:cNvPr>
          <p:cNvSpPr/>
          <p:nvPr/>
        </p:nvSpPr>
        <p:spPr>
          <a:xfrm>
            <a:off x="3496620" y="4252600"/>
            <a:ext cx="3270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SharePoint Designer Workflow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CE18EC-43A0-4713-879D-DA8F54A821F1}"/>
              </a:ext>
            </a:extLst>
          </p:cNvPr>
          <p:cNvCxnSpPr/>
          <p:nvPr/>
        </p:nvCxnSpPr>
        <p:spPr>
          <a:xfrm>
            <a:off x="2536032" y="4048466"/>
            <a:ext cx="3914775" cy="7776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B020D5-F098-44B0-9396-78E2AA7D189E}"/>
              </a:ext>
            </a:extLst>
          </p:cNvPr>
          <p:cNvCxnSpPr>
            <a:cxnSpLocks/>
          </p:cNvCxnSpPr>
          <p:nvPr/>
        </p:nvCxnSpPr>
        <p:spPr>
          <a:xfrm flipV="1">
            <a:off x="2621757" y="4119850"/>
            <a:ext cx="3829050" cy="7382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49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240B3FB-7CEA-4238-A554-82C6CF71AE54}"/>
              </a:ext>
            </a:extLst>
          </p:cNvPr>
          <p:cNvGrpSpPr/>
          <p:nvPr/>
        </p:nvGrpSpPr>
        <p:grpSpPr>
          <a:xfrm>
            <a:off x="704850" y="138675"/>
            <a:ext cx="7920000" cy="4191060"/>
            <a:chOff x="704850" y="138675"/>
            <a:chExt cx="7920000" cy="41910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C5B12A-53E3-4107-A52D-8B1FF420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138675"/>
              <a:ext cx="7920000" cy="41910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880BA4-C97B-4824-B957-238499914315}"/>
                </a:ext>
              </a:extLst>
            </p:cNvPr>
            <p:cNvSpPr/>
            <p:nvPr/>
          </p:nvSpPr>
          <p:spPr bwMode="auto">
            <a:xfrm>
              <a:off x="4852800" y="1614734"/>
              <a:ext cx="3465290" cy="1098969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2200" dirty="0">
                <a:noFill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4C2363-FFBC-465F-A3D0-28988FBA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7353-6ACF-46DC-A683-680BF461E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5D9FD-BAF8-43CC-814D-1D1F5B5E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50" y="765312"/>
            <a:ext cx="7920000" cy="4255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2488C-02FA-4515-AB89-46809F5EC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450" y="1291197"/>
            <a:ext cx="7920000" cy="4255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D0B01-6A48-40E1-B1FF-F8F0FB7BC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970049"/>
            <a:ext cx="7920000" cy="4255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251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F562-18FB-426F-9083-6F5EA1671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DB3AA-9C60-402D-B43B-E691D3A5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0" y="281543"/>
            <a:ext cx="8280000" cy="4440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A575A-7227-4F79-B222-5ABEC2C06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11" y="603978"/>
            <a:ext cx="8280000" cy="44326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EBE711-53BA-4DF0-88B9-0C5FD5200A43}"/>
              </a:ext>
            </a:extLst>
          </p:cNvPr>
          <p:cNvGrpSpPr/>
          <p:nvPr/>
        </p:nvGrpSpPr>
        <p:grpSpPr>
          <a:xfrm>
            <a:off x="1882244" y="961281"/>
            <a:ext cx="6951734" cy="5292741"/>
            <a:chOff x="2816625" y="1431908"/>
            <a:chExt cx="6951734" cy="52927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75CC8-3E1C-4159-8FC2-57EF8265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625" y="1431908"/>
              <a:ext cx="6951734" cy="52927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76B2B3-2BB3-4094-A02A-3E302D9C71B0}"/>
                </a:ext>
              </a:extLst>
            </p:cNvPr>
            <p:cNvSpPr/>
            <p:nvPr/>
          </p:nvSpPr>
          <p:spPr bwMode="auto">
            <a:xfrm>
              <a:off x="4924425" y="3324225"/>
              <a:ext cx="3574650" cy="1711031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2200" dirty="0">
                <a:noFill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87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85033-7C18-4C6B-9C47-FC196C9F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39145"/>
            <a:ext cx="10515600" cy="923330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F750D-D64F-4079-888A-74B42540B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367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A46F9-010B-4A78-9383-23E7DA62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Recap of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CAE26-CDF2-4FBD-AAEF-D2FF29248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2267287"/>
          </a:xfrm>
        </p:spPr>
        <p:txBody>
          <a:bodyPr/>
          <a:lstStyle/>
          <a:p>
            <a:r>
              <a:rPr lang="en-GB" dirty="0"/>
              <a:t>Workflow for Workspaces and Projects</a:t>
            </a:r>
          </a:p>
          <a:p>
            <a:r>
              <a:rPr lang="en-GB" dirty="0"/>
              <a:t>Logic App for processing</a:t>
            </a:r>
          </a:p>
          <a:p>
            <a:r>
              <a:rPr lang="en-GB" dirty="0"/>
              <a:t>Azure Functions for Provisioning</a:t>
            </a:r>
          </a:p>
          <a:p>
            <a:r>
              <a:rPr lang="en-GB" dirty="0"/>
              <a:t>Azure Function for enforcing Teams/SharePoint Policies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191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30B4-1537-4DBF-AA7E-16C77714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FCB5A-3407-4DDB-AC4B-3E0FDA423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3060325"/>
          </a:xfrm>
        </p:spPr>
        <p:txBody>
          <a:bodyPr/>
          <a:lstStyle/>
          <a:p>
            <a:r>
              <a:rPr lang="en-GB" dirty="0"/>
              <a:t>Authentication and Authorisation</a:t>
            </a:r>
            <a:br>
              <a:rPr lang="en-GB" dirty="0"/>
            </a:br>
            <a:endParaRPr lang="en-GB" dirty="0"/>
          </a:p>
          <a:p>
            <a:r>
              <a:rPr lang="en-GB" dirty="0"/>
              <a:t>AAD App with Graph API</a:t>
            </a:r>
          </a:p>
          <a:p>
            <a:r>
              <a:rPr lang="en-GB" dirty="0"/>
              <a:t>Office CLI</a:t>
            </a:r>
          </a:p>
          <a:p>
            <a:r>
              <a:rPr lang="en-GB" dirty="0"/>
              <a:t>Service Account</a:t>
            </a:r>
          </a:p>
          <a:p>
            <a:r>
              <a:rPr lang="en-GB" dirty="0"/>
              <a:t>SharePoint App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0015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10C-AC3F-4848-968D-1C223A7B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Quick 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E839E-3F3D-4D06-8B31-135FE0223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3853363"/>
          </a:xfrm>
        </p:spPr>
        <p:txBody>
          <a:bodyPr numCol="2"/>
          <a:lstStyle/>
          <a:p>
            <a:r>
              <a:rPr lang="en-GB" dirty="0"/>
              <a:t>Find a business case &amp; create search pages</a:t>
            </a:r>
          </a:p>
          <a:p>
            <a:r>
              <a:rPr lang="en-GB" dirty="0"/>
              <a:t>Set default meta data</a:t>
            </a:r>
          </a:p>
          <a:p>
            <a:r>
              <a:rPr lang="en-GB" dirty="0"/>
              <a:t>Use Teams Tabs to pin pages &amp; docs</a:t>
            </a:r>
          </a:p>
          <a:p>
            <a:r>
              <a:rPr lang="en-GB" dirty="0"/>
              <a:t>Hide and archive Teams</a:t>
            </a:r>
          </a:p>
          <a:p>
            <a:r>
              <a:rPr lang="en-GB" dirty="0"/>
              <a:t>Forward emails with attachments</a:t>
            </a:r>
          </a:p>
          <a:p>
            <a:r>
              <a:rPr lang="en-GB" dirty="0"/>
              <a:t>Create a single point of access</a:t>
            </a:r>
          </a:p>
          <a:p>
            <a:r>
              <a:rPr lang="en-GB" dirty="0"/>
              <a:t>Standardise your Channels and Libraries</a:t>
            </a:r>
          </a:p>
          <a:p>
            <a:r>
              <a:rPr lang="en-GB" dirty="0"/>
              <a:t>Create Hub Sites</a:t>
            </a:r>
          </a:p>
          <a:p>
            <a:r>
              <a:rPr lang="en-GB" dirty="0"/>
              <a:t>Create </a:t>
            </a:r>
            <a:r>
              <a:rPr lang="en-GB" dirty="0" err="1"/>
              <a:t>PowerBI</a:t>
            </a:r>
            <a:r>
              <a:rPr lang="en-GB" dirty="0"/>
              <a:t> Reports based on search</a:t>
            </a:r>
          </a:p>
          <a:p>
            <a:r>
              <a:rPr lang="en-GB" dirty="0"/>
              <a:t>Take a look at Project Cortex</a:t>
            </a:r>
          </a:p>
          <a:p>
            <a:r>
              <a:rPr lang="en-GB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43573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23D5-0690-49F5-A7C8-73B149A6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9659-EB34-4392-9215-076EB2EA5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1346010"/>
          </a:xfrm>
        </p:spPr>
        <p:txBody>
          <a:bodyPr/>
          <a:lstStyle/>
          <a:p>
            <a:r>
              <a:rPr lang="en-GB" dirty="0"/>
              <a:t>Pain Points</a:t>
            </a:r>
          </a:p>
          <a:p>
            <a:r>
              <a:rPr lang="en-GB" dirty="0"/>
              <a:t>Behind the Scenes</a:t>
            </a:r>
          </a:p>
          <a:p>
            <a:r>
              <a:rPr lang="en-GB" dirty="0"/>
              <a:t>Improvement possibilities</a:t>
            </a:r>
          </a:p>
        </p:txBody>
      </p:sp>
    </p:spTree>
    <p:extLst>
      <p:ext uri="{BB962C8B-B14F-4D97-AF65-F5344CB8AC3E}">
        <p14:creationId xmlns:p14="http://schemas.microsoft.com/office/powerpoint/2010/main" val="3638376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F387-5144-4B52-9CBA-A649F1BE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18CA2-72DB-46BD-B615-B00A181CE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1360800"/>
            <a:ext cx="10119600" cy="2663806"/>
          </a:xfrm>
        </p:spPr>
        <p:txBody>
          <a:bodyPr/>
          <a:lstStyle/>
          <a:p>
            <a:r>
              <a:rPr lang="en-GB" dirty="0"/>
              <a:t>Implement quick wins</a:t>
            </a:r>
          </a:p>
          <a:p>
            <a:r>
              <a:rPr lang="en-GB" dirty="0"/>
              <a:t>Let users work where they feel comfortable</a:t>
            </a:r>
          </a:p>
          <a:p>
            <a:pPr lvl="1"/>
            <a:r>
              <a:rPr lang="en-GB" dirty="0"/>
              <a:t>Teams, SharePoint and “File System” are ok!</a:t>
            </a:r>
          </a:p>
          <a:p>
            <a:r>
              <a:rPr lang="en-GB" dirty="0"/>
              <a:t>Do really need to migrate everything? or at least create an “archive”</a:t>
            </a:r>
          </a:p>
          <a:p>
            <a:r>
              <a:rPr lang="en-GB" dirty="0"/>
              <a:t>Train your users to use Office tools efficiently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95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1BD5-4C62-4461-AE86-35E6263F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8000F-3A82-4972-BAFE-42AE61C0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0" y="2561070"/>
            <a:ext cx="10119600" cy="867930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hlinkClick r:id="rId2"/>
              </a:rPr>
              <a:t>https://github.com/culvermelanie/Teams-SharePoint-Document-Management</a:t>
            </a:r>
            <a:endParaRPr lang="en-GB" sz="3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811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E8878-5F3F-4CD1-89F7-B922C1D7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600" y="712798"/>
            <a:ext cx="8510400" cy="59093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CDE4BD-9D11-474A-8413-31896ABFD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00" y="2115395"/>
            <a:ext cx="10119600" cy="272792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GB" dirty="0"/>
              <a:t>Any Questions 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Let’s Connect: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https://at.linkedin.com/in/culvermelanie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24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young child smiling at the camera&#10;&#10;Description automatically generated">
            <a:extLst>
              <a:ext uri="{FF2B5EF4-FFF2-40B4-BE49-F238E27FC236}">
                <a16:creationId xmlns:a16="http://schemas.microsoft.com/office/drawing/2014/main" id="{AA01DC27-03C9-49CB-91A8-4E629B12B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30992" y="-1367735"/>
            <a:ext cx="12637209" cy="8767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B9626-949B-41FA-8027-1A8CD79B2672}"/>
              </a:ext>
            </a:extLst>
          </p:cNvPr>
          <p:cNvSpPr txBox="1"/>
          <p:nvPr/>
        </p:nvSpPr>
        <p:spPr>
          <a:xfrm>
            <a:off x="1078092" y="7360267"/>
            <a:ext cx="9885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3" tooltip="http://ariesrules.blogspot.com/2012/11/cry-baby.html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-nd/3.0/"/>
              </a:rPr>
              <a:t>CC BY-NC-ND</a:t>
            </a:r>
            <a:endParaRPr lang="en-GB" sz="9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B59EE01-EF31-4C78-BD13-E181B9D6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00" y="712798"/>
            <a:ext cx="8510400" cy="590931"/>
          </a:xfrm>
        </p:spPr>
        <p:txBody>
          <a:bodyPr/>
          <a:lstStyle/>
          <a:p>
            <a:r>
              <a:rPr lang="en-GB" dirty="0"/>
              <a:t>Pain Points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F5C3EE-59FC-4343-AEE1-A5C807CF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6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ook, table, cluttered&#10;&#10;Description automatically generated">
            <a:extLst>
              <a:ext uri="{FF2B5EF4-FFF2-40B4-BE49-F238E27FC236}">
                <a16:creationId xmlns:a16="http://schemas.microsoft.com/office/drawing/2014/main" id="{28DE383F-F39D-4541-8186-6C06A0B9F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88900" y="-393701"/>
            <a:ext cx="12280900" cy="81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7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hay&#10;&#10;Description automatically generated">
            <a:extLst>
              <a:ext uri="{FF2B5EF4-FFF2-40B4-BE49-F238E27FC236}">
                <a16:creationId xmlns:a16="http://schemas.microsoft.com/office/drawing/2014/main" id="{D0A99902-051E-425C-82E3-DE4D0AD98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0800" y="-757936"/>
            <a:ext cx="12293600" cy="8177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54603C-AC82-4AD1-9D54-9B99F41D59D2}"/>
              </a:ext>
            </a:extLst>
          </p:cNvPr>
          <p:cNvSpPr txBox="1"/>
          <p:nvPr/>
        </p:nvSpPr>
        <p:spPr>
          <a:xfrm>
            <a:off x="1687804" y="7092171"/>
            <a:ext cx="83118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jshinn.wordpress.com/category/adea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nc-nd/3.0/"/>
              </a:rPr>
              <a:t>CC BY-NC-ND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20894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ok&#10;&#10;Description automatically generated">
            <a:extLst>
              <a:ext uri="{FF2B5EF4-FFF2-40B4-BE49-F238E27FC236}">
                <a16:creationId xmlns:a16="http://schemas.microsoft.com/office/drawing/2014/main" id="{23D6E7C4-DDBC-446A-BE59-879358E9E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447801" y="0"/>
            <a:ext cx="16241289" cy="701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B6AE-66AB-4250-9D06-8E0828DB4152}"/>
              </a:ext>
            </a:extLst>
          </p:cNvPr>
          <p:cNvSpPr txBox="1"/>
          <p:nvPr/>
        </p:nvSpPr>
        <p:spPr>
          <a:xfrm>
            <a:off x="1104900" y="7261225"/>
            <a:ext cx="9753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4" tooltip="https://www.flickr.com/photos/ccacnorthlib/4775120660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5" tooltip="https://creativecommons.org/licenses/by/3.0/"/>
              </a:rPr>
              <a:t>CC BY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89830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3AD5B08B-41B2-4D5A-A2E0-AA621CBCB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419100"/>
            <a:ext cx="12192000" cy="923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1E703-AD69-4E40-A3B1-AE77F9CD50DF}"/>
              </a:ext>
            </a:extLst>
          </p:cNvPr>
          <p:cNvSpPr txBox="1"/>
          <p:nvPr/>
        </p:nvSpPr>
        <p:spPr>
          <a:xfrm>
            <a:off x="0" y="8363607"/>
            <a:ext cx="9049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www.flickr.com/photos/143601516@N03/27571702173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12506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k family moving in to new house ">
            <a:extLst>
              <a:ext uri="{FF2B5EF4-FFF2-40B4-BE49-F238E27FC236}">
                <a16:creationId xmlns:a16="http://schemas.microsoft.com/office/drawing/2014/main" id="{3E39547C-E8EC-4BD4-AF92-028F88FE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-405271"/>
            <a:ext cx="12315825" cy="83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2383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9999EF30B53A49AA3570519C357E4B" ma:contentTypeVersion="12" ma:contentTypeDescription="Create a new document." ma:contentTypeScope="" ma:versionID="a9d8714efd22e37d2dedf39cf726a062">
  <xsd:schema xmlns:xsd="http://www.w3.org/2001/XMLSchema" xmlns:xs="http://www.w3.org/2001/XMLSchema" xmlns:p="http://schemas.microsoft.com/office/2006/metadata/properties" xmlns:ns2="a21cc0dc-69d3-46dd-93ad-579e5a315c2d" xmlns:ns3="986960fc-f10b-4d22-ac94-119f88f329fe" targetNamespace="http://schemas.microsoft.com/office/2006/metadata/properties" ma:root="true" ma:fieldsID="4f10e17e9fdb2acd2980e8b7409d94c3" ns2:_="" ns3:_="">
    <xsd:import namespace="a21cc0dc-69d3-46dd-93ad-579e5a315c2d"/>
    <xsd:import namespace="986960fc-f10b-4d22-ac94-119f88f32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1cc0dc-69d3-46dd-93ad-579e5a315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6960fc-f10b-4d22-ac94-119f88f329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86960fc-f10b-4d22-ac94-119f88f329fe">
      <UserInfo>
        <DisplayName>Sarah McNamara</DisplayName>
        <AccountId>18</AccountId>
        <AccountType/>
      </UserInfo>
      <UserInfo>
        <DisplayName>Maureen Boyle</DisplayName>
        <AccountId>17</AccountId>
        <AccountType/>
      </UserInfo>
      <UserInfo>
        <DisplayName>Ray Glasheen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0310B3-B11C-43C5-8FB6-DCF2E8550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1cc0dc-69d3-46dd-93ad-579e5a315c2d"/>
    <ds:schemaRef ds:uri="986960fc-f10b-4d22-ac94-119f88f32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5C0892-D583-430B-AD43-D1A4EB1EE043}">
  <ds:schemaRefs>
    <ds:schemaRef ds:uri="2b83eb78-1fea-4f22-a890-d35b49008b0b"/>
    <ds:schemaRef ds:uri="http://purl.org/dc/terms/"/>
    <ds:schemaRef ds:uri="http://purl.org/dc/dcmitype/"/>
    <ds:schemaRef ds:uri="77032898-2141-40b8-81da-b9123486dc05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86960fc-f10b-4d22-ac94-119f88f329fe"/>
  </ds:schemaRefs>
</ds:datastoreItem>
</file>

<file path=customXml/itemProps3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490</Words>
  <Application>Microsoft Office PowerPoint</Application>
  <PresentationFormat>Widescreen</PresentationFormat>
  <Paragraphs>157</Paragraphs>
  <Slides>32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Custom Design</vt:lpstr>
      <vt:lpstr>PowerPoint Presentation</vt:lpstr>
      <vt:lpstr>Teams &amp; SharePoint Document  Management</vt:lpstr>
      <vt:lpstr>Agenda</vt:lpstr>
      <vt:lpstr>Pain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what is behind the scene</vt:lpstr>
      <vt:lpstr>Document &amp; File Structure</vt:lpstr>
      <vt:lpstr>Permission Models</vt:lpstr>
      <vt:lpstr>Permissions</vt:lpstr>
      <vt:lpstr>Sharing via Teams &amp; SharePoint</vt:lpstr>
      <vt:lpstr>Setting Permissions</vt:lpstr>
      <vt:lpstr>Metadata</vt:lpstr>
      <vt:lpstr>PowerPoint Presentation</vt:lpstr>
      <vt:lpstr>Aspects</vt:lpstr>
      <vt:lpstr>Possible Solution Components</vt:lpstr>
      <vt:lpstr>Teams/SharePoint Structure</vt:lpstr>
      <vt:lpstr>Manual vs Automation</vt:lpstr>
      <vt:lpstr>Automation Pipeline</vt:lpstr>
      <vt:lpstr>Technologies</vt:lpstr>
      <vt:lpstr>PowerPoint Presentation</vt:lpstr>
      <vt:lpstr>PowerPoint Presentation</vt:lpstr>
      <vt:lpstr>Demo</vt:lpstr>
      <vt:lpstr>Recap of Demo</vt:lpstr>
      <vt:lpstr>Security</vt:lpstr>
      <vt:lpstr>Quick Wins</vt:lpstr>
      <vt:lpstr>Final Thoughts</vt:lpstr>
      <vt:lpstr>Code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Melanie Culver</cp:lastModifiedBy>
  <cp:revision>71</cp:revision>
  <dcterms:created xsi:type="dcterms:W3CDTF">2016-06-21T09:22:52Z</dcterms:created>
  <dcterms:modified xsi:type="dcterms:W3CDTF">2020-10-15T09:31:00Z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0x010100EA9999EF30B53A49AA3570519C357E4B</vt:lpwstr>
  </property>
</Properties>
</file>